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500042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Молодежный фестиваль национальных культур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143248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Баранова Н.И.</a:t>
            </a:r>
            <a:r>
              <a:rPr lang="en-US" dirty="0" smtClean="0"/>
              <a:t> – </a:t>
            </a:r>
            <a:r>
              <a:rPr lang="ru-RU" dirty="0" smtClean="0"/>
              <a:t>специалист по работе с  молодежью ГБУ НСО «Дом молодежи»</a:t>
            </a:r>
          </a:p>
          <a:p>
            <a:r>
              <a:rPr lang="ru-RU" dirty="0" smtClean="0"/>
              <a:t>Локотко В.В. - специалист по работе с  молодежью ГБУ НСО «Дом молодежи»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428604"/>
            <a:ext cx="5786478" cy="264320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2050" name="Picture 2" descr="C:\Users\Надежда\Desktop\c81K0fsoit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5881602" cy="3919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фестиваля: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Содействие укреплению общественного согласия, достижению взаимопонимания, межнационального мира, терпимости и поддержанию уважительных отношений между людьми разных национальностей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Укрепление обеспечения взаимодействия национальных общественных организаций с молодежью Новосибирской области;</a:t>
            </a:r>
          </a:p>
          <a:p>
            <a:r>
              <a:rPr lang="ru-RU" sz="2600" dirty="0" smtClean="0"/>
              <a:t>Создание условий для сохранения и развития национальных (родных) языков и национальных культур;</a:t>
            </a:r>
          </a:p>
          <a:p>
            <a:r>
              <a:rPr lang="ru-RU" sz="2600" dirty="0" smtClean="0"/>
              <a:t>Изучение проблем, связанные с поддержанием межнационального согласия и диалога, достижением взаимной терпимости и уважения в отношениях между представителями различных народностей</a:t>
            </a:r>
            <a:r>
              <a:rPr lang="ru-RU" dirty="0" smtClean="0"/>
              <a:t>;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Актуальность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47800"/>
            <a:ext cx="8576530" cy="48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Calibri" pitchFamily="34" charset="0"/>
              </a:rPr>
              <a:t>	Сегодняшняя </a:t>
            </a:r>
            <a:r>
              <a:rPr lang="ru-RU" dirty="0" smtClean="0">
                <a:latin typeface="Calibri" pitchFamily="34" charset="0"/>
              </a:rPr>
              <a:t>молодежь находится в крайне экстремальных условиях: переворот в социальном укладе, экономический кризис сопровождаются кризисом национального сознания. </a:t>
            </a:r>
            <a:r>
              <a:rPr lang="ru-RU" dirty="0" smtClean="0">
                <a:latin typeface="Calibri" pitchFamily="34" charset="0"/>
              </a:rPr>
              <a:t>Нередко подрастающее поколение воспитывается на основе множества негативных субкультур, разрушающих национально-культурную самоидентификацию молодого поколения. Поэтому важнейшей задачей сегодняшнего дня является сохранение общенационального единства России, духовное оздоровление общества, что невозможно без воспитания у подрастающего поколения национального самосознания.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Краткое описание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На территории Новосибирской области </a:t>
            </a:r>
            <a:r>
              <a:rPr lang="ru-RU" dirty="0" smtClean="0"/>
              <a:t>планируется проведение  Молодежного фестиваля </a:t>
            </a:r>
            <a:r>
              <a:rPr lang="ru-RU" dirty="0" smtClean="0"/>
              <a:t>национальных </a:t>
            </a:r>
            <a:r>
              <a:rPr lang="ru-RU" dirty="0" smtClean="0"/>
              <a:t>культур, </a:t>
            </a:r>
            <a:r>
              <a:rPr lang="ru-RU" dirty="0" smtClean="0"/>
              <a:t>который будет включать в себя работу интерактивных площадок и ряд конкурсных испытаний по нескольким номинациям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Номинации: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Национальные игры;</a:t>
            </a:r>
          </a:p>
          <a:p>
            <a:r>
              <a:rPr lang="ru-RU" dirty="0" smtClean="0"/>
              <a:t>Национальный костюм;</a:t>
            </a:r>
          </a:p>
          <a:p>
            <a:r>
              <a:rPr lang="ru-RU" dirty="0" smtClean="0"/>
              <a:t>Декоративно – прикладное искусство; </a:t>
            </a:r>
          </a:p>
          <a:p>
            <a:r>
              <a:rPr lang="ru-RU" dirty="0" smtClean="0"/>
              <a:t>Национальные песни и танцы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Надежда\Desktop\Фото\1 июля 2016 года\_MG_3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4500594" cy="3000396"/>
          </a:xfrm>
          <a:prstGeom prst="rect">
            <a:avLst/>
          </a:prstGeom>
          <a:noFill/>
        </p:spPr>
      </p:pic>
      <p:pic>
        <p:nvPicPr>
          <p:cNvPr id="2053" name="Picture 5" descr="C:\Users\Надежда\Desktop\Фото\1 июля 2016 года\_MG_328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71480"/>
            <a:ext cx="3964809" cy="2643206"/>
          </a:xfrm>
          <a:prstGeom prst="rect">
            <a:avLst/>
          </a:prstGeom>
          <a:noFill/>
        </p:spPr>
      </p:pic>
      <p:pic>
        <p:nvPicPr>
          <p:cNvPr id="2054" name="Picture 6" descr="C:\Users\Надежда\Desktop\Фото\1 июля 2016 года\_MG_32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500438"/>
            <a:ext cx="4643470" cy="3095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47800"/>
            <a:ext cx="821934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en-US" dirty="0" smtClean="0"/>
              <a:t>1)</a:t>
            </a:r>
            <a:r>
              <a:rPr lang="ru-RU" dirty="0" smtClean="0"/>
              <a:t>Знакомство молодежи Новосибирской области с историей, культурой, традициями и обычаями разных национальностей, проживающими на территории </a:t>
            </a:r>
            <a:r>
              <a:rPr lang="ru-RU" dirty="0" smtClean="0"/>
              <a:t>Новосибирской области.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2) </a:t>
            </a:r>
            <a:r>
              <a:rPr lang="ru-RU" dirty="0" smtClean="0"/>
              <a:t>Осуществление взаимодействия национальных общественных организаций с молодежью Новосибирской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928670"/>
            <a:ext cx="8005026" cy="53197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Предполагаемые сроки выполнения проекта: ноябрь 2017 года </a:t>
            </a:r>
            <a:endParaRPr lang="ru-RU" dirty="0"/>
          </a:p>
        </p:txBody>
      </p:sp>
      <p:pic>
        <p:nvPicPr>
          <p:cNvPr id="1027" name="Picture 3" descr="C:\Users\Надежда\Desktop\r4JNQqKk47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71744"/>
            <a:ext cx="4916813" cy="3276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</TotalTime>
  <Words>145</Words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Молодежный фестиваль национальных культур</vt:lpstr>
      <vt:lpstr>Цель фестиваля:</vt:lpstr>
      <vt:lpstr>Задачи:</vt:lpstr>
      <vt:lpstr>Актуальность проекта:</vt:lpstr>
      <vt:lpstr>Краткое описание</vt:lpstr>
      <vt:lpstr>Номинации:</vt:lpstr>
      <vt:lpstr>Слайд 7</vt:lpstr>
      <vt:lpstr>Ожидаемые результаты: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Молодежный фестиваль межнациональных культур</dc:title>
  <dc:creator>Надежда</dc:creator>
  <cp:lastModifiedBy>Надежда</cp:lastModifiedBy>
  <cp:revision>7</cp:revision>
  <dcterms:created xsi:type="dcterms:W3CDTF">2017-07-11T06:25:29Z</dcterms:created>
  <dcterms:modified xsi:type="dcterms:W3CDTF">2017-07-28T07:20:48Z</dcterms:modified>
</cp:coreProperties>
</file>