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77" r:id="rId4"/>
    <p:sldId id="258" r:id="rId5"/>
    <p:sldId id="296" r:id="rId6"/>
    <p:sldId id="259" r:id="rId7"/>
    <p:sldId id="297" r:id="rId8"/>
    <p:sldId id="275" r:id="rId9"/>
    <p:sldId id="264" r:id="rId10"/>
    <p:sldId id="262" r:id="rId11"/>
    <p:sldId id="263" r:id="rId12"/>
    <p:sldId id="261" r:id="rId13"/>
    <p:sldId id="276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73" r:id="rId32"/>
    <p:sldId id="299" r:id="rId33"/>
    <p:sldId id="300" r:id="rId34"/>
    <p:sldId id="272" r:id="rId35"/>
    <p:sldId id="298" r:id="rId36"/>
    <p:sldId id="271" r:id="rId37"/>
    <p:sldId id="270" r:id="rId38"/>
    <p:sldId id="29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89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26701F-CED7-4C45-95BA-981151BF0E74}" type="doc">
      <dgm:prSet loTypeId="urn:microsoft.com/office/officeart/2009/layout/ReverseList" loCatId="relationship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0AC8A68-25C8-44B4-B930-2AE70D8AA581}">
      <dgm:prSet phldrT="[Текст]" custT="1"/>
      <dgm:spPr/>
      <dgm:t>
        <a:bodyPr/>
        <a:lstStyle/>
        <a:p>
          <a:r>
            <a:rPr lang="ru-RU" sz="2000" b="1" dirty="0" smtClean="0"/>
            <a:t>ФГБОУ ВО «Самарский государственный социально-педагогический университет»</a:t>
          </a:r>
          <a:endParaRPr lang="ru-RU" sz="2000" dirty="0" smtClean="0"/>
        </a:p>
        <a:p>
          <a:r>
            <a:rPr lang="ru-RU" sz="2000" b="1" dirty="0" smtClean="0"/>
            <a:t>Естественно-географический факультет  </a:t>
          </a:r>
        </a:p>
        <a:p>
          <a:endParaRPr lang="ru-RU" sz="2000" b="1" dirty="0" smtClean="0"/>
        </a:p>
        <a:p>
          <a:r>
            <a:rPr lang="ru-RU" sz="2000" b="1" dirty="0" smtClean="0"/>
            <a:t>Кафедра химии, географии и методики их преподавания</a:t>
          </a:r>
          <a:endParaRPr lang="ru-RU" sz="2000" dirty="0"/>
        </a:p>
      </dgm:t>
    </dgm:pt>
    <dgm:pt modelId="{8B406A54-BDA4-4D40-9276-7331648ED8B4}" type="parTrans" cxnId="{854CF471-025B-499B-BB1D-ACA1621A7051}">
      <dgm:prSet/>
      <dgm:spPr/>
      <dgm:t>
        <a:bodyPr/>
        <a:lstStyle/>
        <a:p>
          <a:endParaRPr lang="ru-RU"/>
        </a:p>
      </dgm:t>
    </dgm:pt>
    <dgm:pt modelId="{DE1F84C1-196A-4342-ACBA-1070497C091D}" type="sibTrans" cxnId="{854CF471-025B-499B-BB1D-ACA1621A7051}">
      <dgm:prSet/>
      <dgm:spPr/>
      <dgm:t>
        <a:bodyPr/>
        <a:lstStyle/>
        <a:p>
          <a:endParaRPr lang="ru-RU"/>
        </a:p>
      </dgm:t>
    </dgm:pt>
    <dgm:pt modelId="{39157F8C-5BFF-4826-B8C3-C95D87C3A112}">
      <dgm:prSet phldrT="[Текст]" custT="1"/>
      <dgm:spPr/>
      <dgm:t>
        <a:bodyPr/>
        <a:lstStyle/>
        <a:p>
          <a:endParaRPr lang="ru-RU" sz="2000" b="1" dirty="0" smtClean="0"/>
        </a:p>
        <a:p>
          <a:endParaRPr lang="ru-RU" sz="2000" b="1" dirty="0" smtClean="0"/>
        </a:p>
        <a:p>
          <a:endParaRPr lang="ru-RU" sz="2000" b="1" dirty="0" smtClean="0"/>
        </a:p>
        <a:p>
          <a:r>
            <a:rPr lang="ru-RU" sz="2000" b="1" dirty="0" smtClean="0"/>
            <a:t>ГБОУ ДПО ЦПК «</a:t>
          </a:r>
          <a:r>
            <a:rPr lang="ru-RU" sz="2000" b="1" dirty="0" err="1" smtClean="0"/>
            <a:t>Кинельский</a:t>
          </a:r>
          <a:r>
            <a:rPr lang="ru-RU" sz="2000" b="1" dirty="0" smtClean="0"/>
            <a:t> Ресурсный центр» Самарской области</a:t>
          </a:r>
        </a:p>
        <a:p>
          <a:r>
            <a:rPr lang="ru-RU" sz="2000" b="1" dirty="0" smtClean="0"/>
            <a:t>ГБОУ ДПО ЦПК «Сергиевский Ресурсный центр» Самарской </a:t>
          </a:r>
          <a:r>
            <a:rPr lang="ru-RU" sz="2000" b="1" dirty="0" err="1" smtClean="0"/>
            <a:t>обслати</a:t>
          </a:r>
          <a:endParaRPr lang="ru-RU" sz="2000" b="1" dirty="0"/>
        </a:p>
      </dgm:t>
    </dgm:pt>
    <dgm:pt modelId="{A8F4974D-3A30-47D9-9FBC-7169F1CC3B9A}" type="parTrans" cxnId="{02EC6EF4-86F7-4D66-B23E-FBAA0A4B168B}">
      <dgm:prSet/>
      <dgm:spPr/>
      <dgm:t>
        <a:bodyPr/>
        <a:lstStyle/>
        <a:p>
          <a:endParaRPr lang="ru-RU"/>
        </a:p>
      </dgm:t>
    </dgm:pt>
    <dgm:pt modelId="{C8F6350C-648D-4635-A3E1-9FDED6EBC7CF}" type="sibTrans" cxnId="{02EC6EF4-86F7-4D66-B23E-FBAA0A4B168B}">
      <dgm:prSet/>
      <dgm:spPr/>
      <dgm:t>
        <a:bodyPr/>
        <a:lstStyle/>
        <a:p>
          <a:endParaRPr lang="ru-RU"/>
        </a:p>
      </dgm:t>
    </dgm:pt>
    <dgm:pt modelId="{2C3B5BBC-9B5D-442A-BA79-444D42A1C486}" type="pres">
      <dgm:prSet presAssocID="{2026701F-CED7-4C45-95BA-981151BF0E74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C57136F-FD17-41B0-9482-13E30190774D}" type="pres">
      <dgm:prSet presAssocID="{2026701F-CED7-4C45-95BA-981151BF0E74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0B592C-9010-4DE8-9C4A-F158724F8885}" type="pres">
      <dgm:prSet presAssocID="{2026701F-CED7-4C45-95BA-981151BF0E74}" presName="LeftNode" presStyleLbl="bgImgPlace1" presStyleIdx="0" presStyleCnt="2" custScaleX="229757" custScaleY="118561" custLinFactNeighborX="-76053" custLinFactNeighborY="-6639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625C45DD-4B1B-4509-9283-17EC3D2B94A8}" type="pres">
      <dgm:prSet presAssocID="{2026701F-CED7-4C45-95BA-981151BF0E74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E55632-0D6E-44BD-9B57-557774B1F964}" type="pres">
      <dgm:prSet presAssocID="{2026701F-CED7-4C45-95BA-981151BF0E74}" presName="RightNode" presStyleLbl="bgImgPlace1" presStyleIdx="1" presStyleCnt="2" custScaleX="237433" custScaleY="123669" custLinFactNeighborX="66860" custLinFactNeighborY="-510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6B28AA24-4CDC-439A-A79B-2FB4C7A3D687}" type="pres">
      <dgm:prSet presAssocID="{2026701F-CED7-4C45-95BA-981151BF0E74}" presName="TopArrow" presStyleLbl="node1" presStyleIdx="0" presStyleCnt="2" custLinFactNeighborX="-8794" custLinFactNeighborY="-23185"/>
      <dgm:spPr/>
    </dgm:pt>
    <dgm:pt modelId="{AAAC9D80-F530-473A-B170-66D056C21227}" type="pres">
      <dgm:prSet presAssocID="{2026701F-CED7-4C45-95BA-981151BF0E74}" presName="BottomArrow" presStyleLbl="node1" presStyleIdx="1" presStyleCnt="2" custLinFactNeighborX="-316" custLinFactNeighborY="-11992"/>
      <dgm:spPr/>
    </dgm:pt>
  </dgm:ptLst>
  <dgm:cxnLst>
    <dgm:cxn modelId="{02EC6EF4-86F7-4D66-B23E-FBAA0A4B168B}" srcId="{2026701F-CED7-4C45-95BA-981151BF0E74}" destId="{39157F8C-5BFF-4826-B8C3-C95D87C3A112}" srcOrd="1" destOrd="0" parTransId="{A8F4974D-3A30-47D9-9FBC-7169F1CC3B9A}" sibTransId="{C8F6350C-648D-4635-A3E1-9FDED6EBC7CF}"/>
    <dgm:cxn modelId="{CFC3F70E-105B-4055-9097-6694586F7EE8}" type="presOf" srcId="{39157F8C-5BFF-4826-B8C3-C95D87C3A112}" destId="{625C45DD-4B1B-4509-9283-17EC3D2B94A8}" srcOrd="0" destOrd="0" presId="urn:microsoft.com/office/officeart/2009/layout/ReverseList"/>
    <dgm:cxn modelId="{9AFD5AF9-8341-461F-886D-BB7D5AB7453F}" type="presOf" srcId="{2026701F-CED7-4C45-95BA-981151BF0E74}" destId="{2C3B5BBC-9B5D-442A-BA79-444D42A1C486}" srcOrd="0" destOrd="0" presId="urn:microsoft.com/office/officeart/2009/layout/ReverseList"/>
    <dgm:cxn modelId="{854CF471-025B-499B-BB1D-ACA1621A7051}" srcId="{2026701F-CED7-4C45-95BA-981151BF0E74}" destId="{50AC8A68-25C8-44B4-B930-2AE70D8AA581}" srcOrd="0" destOrd="0" parTransId="{8B406A54-BDA4-4D40-9276-7331648ED8B4}" sibTransId="{DE1F84C1-196A-4342-ACBA-1070497C091D}"/>
    <dgm:cxn modelId="{23E993BA-E30A-4D22-A749-71542A93EAFC}" type="presOf" srcId="{39157F8C-5BFF-4826-B8C3-C95D87C3A112}" destId="{62E55632-0D6E-44BD-9B57-557774B1F964}" srcOrd="1" destOrd="0" presId="urn:microsoft.com/office/officeart/2009/layout/ReverseList"/>
    <dgm:cxn modelId="{17402A57-1D7F-4704-B6D9-ABCF423C575D}" type="presOf" srcId="{50AC8A68-25C8-44B4-B930-2AE70D8AA581}" destId="{4C57136F-FD17-41B0-9482-13E30190774D}" srcOrd="0" destOrd="0" presId="urn:microsoft.com/office/officeart/2009/layout/ReverseList"/>
    <dgm:cxn modelId="{94E6B3BC-ECAE-4603-9F44-2D345544DD6C}" type="presOf" srcId="{50AC8A68-25C8-44B4-B930-2AE70D8AA581}" destId="{A50B592C-9010-4DE8-9C4A-F158724F8885}" srcOrd="1" destOrd="0" presId="urn:microsoft.com/office/officeart/2009/layout/ReverseList"/>
    <dgm:cxn modelId="{6CC3B775-0384-4A4B-8899-E700AD3F97EE}" type="presParOf" srcId="{2C3B5BBC-9B5D-442A-BA79-444D42A1C486}" destId="{4C57136F-FD17-41B0-9482-13E30190774D}" srcOrd="0" destOrd="0" presId="urn:microsoft.com/office/officeart/2009/layout/ReverseList"/>
    <dgm:cxn modelId="{443DC165-1F16-4654-BC9B-3868EDB82B54}" type="presParOf" srcId="{2C3B5BBC-9B5D-442A-BA79-444D42A1C486}" destId="{A50B592C-9010-4DE8-9C4A-F158724F8885}" srcOrd="1" destOrd="0" presId="urn:microsoft.com/office/officeart/2009/layout/ReverseList"/>
    <dgm:cxn modelId="{DFEDFF05-019E-494A-929D-0908D7AEA8C6}" type="presParOf" srcId="{2C3B5BBC-9B5D-442A-BA79-444D42A1C486}" destId="{625C45DD-4B1B-4509-9283-17EC3D2B94A8}" srcOrd="2" destOrd="0" presId="urn:microsoft.com/office/officeart/2009/layout/ReverseList"/>
    <dgm:cxn modelId="{1B6F89E4-3540-4123-B613-27DE7D053527}" type="presParOf" srcId="{2C3B5BBC-9B5D-442A-BA79-444D42A1C486}" destId="{62E55632-0D6E-44BD-9B57-557774B1F964}" srcOrd="3" destOrd="0" presId="urn:microsoft.com/office/officeart/2009/layout/ReverseList"/>
    <dgm:cxn modelId="{3F8E8740-F5BF-43DC-A2B5-241EDDA64286}" type="presParOf" srcId="{2C3B5BBC-9B5D-442A-BA79-444D42A1C486}" destId="{6B28AA24-4CDC-439A-A79B-2FB4C7A3D687}" srcOrd="4" destOrd="0" presId="urn:microsoft.com/office/officeart/2009/layout/ReverseList"/>
    <dgm:cxn modelId="{CAAF5470-F414-4474-B486-295C65594B4A}" type="presParOf" srcId="{2C3B5BBC-9B5D-442A-BA79-444D42A1C486}" destId="{AAAC9D80-F530-473A-B170-66D056C21227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80EEE5-4413-4290-AEDE-E30B8ED7C364}" type="doc">
      <dgm:prSet loTypeId="urn:microsoft.com/office/officeart/2008/layout/VerticalCurvedList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337DD27-5D88-4F8F-A7F4-4E71AEDB80C3}">
      <dgm:prSet phldrT="[Текст]"/>
      <dgm:spPr/>
      <dgm:t>
        <a:bodyPr/>
        <a:lstStyle/>
        <a:p>
          <a:r>
            <a:rPr lang="ru-RU" dirty="0" smtClean="0"/>
            <a:t>организация научно-практических окружных семинаров для учителей</a:t>
          </a:r>
          <a:endParaRPr lang="ru-RU" dirty="0"/>
        </a:p>
      </dgm:t>
    </dgm:pt>
    <dgm:pt modelId="{7A59467A-0747-4A58-85C0-83313385A776}" type="parTrans" cxnId="{F6EC73D9-DD3C-4756-8DEB-5D05C991FF21}">
      <dgm:prSet/>
      <dgm:spPr/>
      <dgm:t>
        <a:bodyPr/>
        <a:lstStyle/>
        <a:p>
          <a:endParaRPr lang="ru-RU"/>
        </a:p>
      </dgm:t>
    </dgm:pt>
    <dgm:pt modelId="{ACEF90F1-4210-49CB-9433-2F3722F27142}" type="sibTrans" cxnId="{F6EC73D9-DD3C-4756-8DEB-5D05C991FF21}">
      <dgm:prSet/>
      <dgm:spPr/>
      <dgm:t>
        <a:bodyPr/>
        <a:lstStyle/>
        <a:p>
          <a:endParaRPr lang="ru-RU"/>
        </a:p>
      </dgm:t>
    </dgm:pt>
    <dgm:pt modelId="{FD473535-5CDE-4C84-ABD6-62AF41B821FC}">
      <dgm:prSet phldrT="[Текст]"/>
      <dgm:spPr/>
      <dgm:t>
        <a:bodyPr/>
        <a:lstStyle/>
        <a:p>
          <a:r>
            <a:rPr lang="ru-RU" dirty="0" smtClean="0"/>
            <a:t>проведение мастер-классов</a:t>
          </a:r>
          <a:endParaRPr lang="ru-RU" dirty="0"/>
        </a:p>
      </dgm:t>
    </dgm:pt>
    <dgm:pt modelId="{7C0B1B9C-E4DB-496B-A1A8-8DD001063667}" type="parTrans" cxnId="{777161A7-3562-4B57-B647-E409BBBCFC8C}">
      <dgm:prSet/>
      <dgm:spPr/>
      <dgm:t>
        <a:bodyPr/>
        <a:lstStyle/>
        <a:p>
          <a:endParaRPr lang="ru-RU"/>
        </a:p>
      </dgm:t>
    </dgm:pt>
    <dgm:pt modelId="{2D253010-DFD9-4556-B1C1-8F14C1D75538}" type="sibTrans" cxnId="{777161A7-3562-4B57-B647-E409BBBCFC8C}">
      <dgm:prSet/>
      <dgm:spPr/>
      <dgm:t>
        <a:bodyPr/>
        <a:lstStyle/>
        <a:p>
          <a:endParaRPr lang="ru-RU"/>
        </a:p>
      </dgm:t>
    </dgm:pt>
    <dgm:pt modelId="{14C80513-E37B-47DD-986F-BED611848ECB}">
      <dgm:prSet phldrT="[Текст]"/>
      <dgm:spPr/>
      <dgm:t>
        <a:bodyPr/>
        <a:lstStyle/>
        <a:p>
          <a:r>
            <a:rPr lang="ru-RU" dirty="0" smtClean="0"/>
            <a:t>участие преподавателей в качестве членов жюри и экспертов в конкурсах</a:t>
          </a:r>
          <a:endParaRPr lang="ru-RU" dirty="0"/>
        </a:p>
      </dgm:t>
    </dgm:pt>
    <dgm:pt modelId="{448FE3A7-1220-4697-AB8E-2B72BF5DA106}" type="parTrans" cxnId="{EAAA3315-2A34-48B6-AFAC-B3CE8ADCB343}">
      <dgm:prSet/>
      <dgm:spPr/>
      <dgm:t>
        <a:bodyPr/>
        <a:lstStyle/>
        <a:p>
          <a:endParaRPr lang="ru-RU"/>
        </a:p>
      </dgm:t>
    </dgm:pt>
    <dgm:pt modelId="{42ECBE54-E44F-4928-9F68-AACE70F94945}" type="sibTrans" cxnId="{EAAA3315-2A34-48B6-AFAC-B3CE8ADCB343}">
      <dgm:prSet/>
      <dgm:spPr/>
      <dgm:t>
        <a:bodyPr/>
        <a:lstStyle/>
        <a:p>
          <a:endParaRPr lang="ru-RU"/>
        </a:p>
      </dgm:t>
    </dgm:pt>
    <dgm:pt modelId="{D9DB6DD8-53B9-4C44-8261-F588E0D8A6B9}">
      <dgm:prSet/>
      <dgm:spPr/>
      <dgm:t>
        <a:bodyPr/>
        <a:lstStyle/>
        <a:p>
          <a:r>
            <a:rPr lang="ru-RU" dirty="0" smtClean="0"/>
            <a:t>проведение совместных конференций различного уровня</a:t>
          </a:r>
          <a:endParaRPr lang="ru-RU" dirty="0"/>
        </a:p>
      </dgm:t>
    </dgm:pt>
    <dgm:pt modelId="{BA46DD41-6648-4FF1-A3C4-6A4B46C1B41B}" type="parTrans" cxnId="{48D2DCAC-E1C9-4C76-BF94-8D282C114F44}">
      <dgm:prSet/>
      <dgm:spPr/>
      <dgm:t>
        <a:bodyPr/>
        <a:lstStyle/>
        <a:p>
          <a:endParaRPr lang="ru-RU"/>
        </a:p>
      </dgm:t>
    </dgm:pt>
    <dgm:pt modelId="{BD92A96B-64F8-4008-8D97-93DC19A0ACF0}" type="sibTrans" cxnId="{48D2DCAC-E1C9-4C76-BF94-8D282C114F44}">
      <dgm:prSet/>
      <dgm:spPr/>
      <dgm:t>
        <a:bodyPr/>
        <a:lstStyle/>
        <a:p>
          <a:endParaRPr lang="ru-RU"/>
        </a:p>
      </dgm:t>
    </dgm:pt>
    <dgm:pt modelId="{A62741B0-295F-47F0-8BFA-5DA1CB2F2118}">
      <dgm:prSet/>
      <dgm:spPr/>
      <dgm:t>
        <a:bodyPr/>
        <a:lstStyle/>
        <a:p>
          <a:r>
            <a:rPr lang="ru-RU" dirty="0" smtClean="0"/>
            <a:t>публикация научно-методических работ</a:t>
          </a:r>
          <a:endParaRPr lang="ru-RU" dirty="0"/>
        </a:p>
      </dgm:t>
    </dgm:pt>
    <dgm:pt modelId="{5D83C80A-3A7D-4145-B745-C4D869E22036}" type="parTrans" cxnId="{03EF03AA-5694-424D-8277-5B6002CBC72F}">
      <dgm:prSet/>
      <dgm:spPr/>
      <dgm:t>
        <a:bodyPr/>
        <a:lstStyle/>
        <a:p>
          <a:endParaRPr lang="ru-RU"/>
        </a:p>
      </dgm:t>
    </dgm:pt>
    <dgm:pt modelId="{5247F3F5-3416-47F7-9286-D614748845CB}" type="sibTrans" cxnId="{03EF03AA-5694-424D-8277-5B6002CBC72F}">
      <dgm:prSet/>
      <dgm:spPr/>
      <dgm:t>
        <a:bodyPr/>
        <a:lstStyle/>
        <a:p>
          <a:endParaRPr lang="ru-RU"/>
        </a:p>
      </dgm:t>
    </dgm:pt>
    <dgm:pt modelId="{A80C7E83-C78C-47A2-AEE3-82B54E21FE25}">
      <dgm:prSet/>
      <dgm:spPr/>
      <dgm:t>
        <a:bodyPr/>
        <a:lstStyle/>
        <a:p>
          <a:r>
            <a:rPr lang="ru-RU" dirty="0" smtClean="0"/>
            <a:t>рецензирование рабочих программ преподавателей</a:t>
          </a:r>
          <a:endParaRPr lang="ru-RU" dirty="0"/>
        </a:p>
      </dgm:t>
    </dgm:pt>
    <dgm:pt modelId="{35E42ED9-903F-4703-B109-694A59CC1DA2}" type="parTrans" cxnId="{94A44B97-4A55-449C-8E71-98536BFF07B2}">
      <dgm:prSet/>
      <dgm:spPr/>
      <dgm:t>
        <a:bodyPr/>
        <a:lstStyle/>
        <a:p>
          <a:endParaRPr lang="ru-RU"/>
        </a:p>
      </dgm:t>
    </dgm:pt>
    <dgm:pt modelId="{EBC3BFA2-D4CE-47BB-83AB-3D6BC861977A}" type="sibTrans" cxnId="{94A44B97-4A55-449C-8E71-98536BFF07B2}">
      <dgm:prSet/>
      <dgm:spPr/>
      <dgm:t>
        <a:bodyPr/>
        <a:lstStyle/>
        <a:p>
          <a:endParaRPr lang="ru-RU"/>
        </a:p>
      </dgm:t>
    </dgm:pt>
    <dgm:pt modelId="{2CEE6362-A0AE-4963-957E-8150E965B8F8}">
      <dgm:prSet/>
      <dgm:spPr/>
      <dgm:t>
        <a:bodyPr/>
        <a:lstStyle/>
        <a:p>
          <a:r>
            <a:rPr lang="ru-RU" dirty="0" smtClean="0"/>
            <a:t>проведение совместных конкурсов различного уровня </a:t>
          </a:r>
          <a:endParaRPr lang="ru-RU" dirty="0"/>
        </a:p>
      </dgm:t>
    </dgm:pt>
    <dgm:pt modelId="{A97D5A5E-E6B9-44C5-B7AC-B0281FC3A87C}" type="parTrans" cxnId="{CE9A8E17-7C83-4B62-A784-E1B0EBC437CE}">
      <dgm:prSet/>
      <dgm:spPr/>
      <dgm:t>
        <a:bodyPr/>
        <a:lstStyle/>
        <a:p>
          <a:endParaRPr lang="ru-RU"/>
        </a:p>
      </dgm:t>
    </dgm:pt>
    <dgm:pt modelId="{5B5A4770-1130-45B6-94C1-56F69E2DA04E}" type="sibTrans" cxnId="{CE9A8E17-7C83-4B62-A784-E1B0EBC437CE}">
      <dgm:prSet/>
      <dgm:spPr/>
      <dgm:t>
        <a:bodyPr/>
        <a:lstStyle/>
        <a:p>
          <a:endParaRPr lang="ru-RU"/>
        </a:p>
      </dgm:t>
    </dgm:pt>
    <dgm:pt modelId="{43348AED-C019-44CE-AB24-16B3D0EDA452}" type="pres">
      <dgm:prSet presAssocID="{C280EEE5-4413-4290-AEDE-E30B8ED7C36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7D486A9-50EB-4233-B07E-C40023B63F3C}" type="pres">
      <dgm:prSet presAssocID="{C280EEE5-4413-4290-AEDE-E30B8ED7C364}" presName="Name1" presStyleCnt="0"/>
      <dgm:spPr/>
    </dgm:pt>
    <dgm:pt modelId="{D4017306-5AAC-4CCF-A0EB-AD0F161AD4EE}" type="pres">
      <dgm:prSet presAssocID="{C280EEE5-4413-4290-AEDE-E30B8ED7C364}" presName="cycle" presStyleCnt="0"/>
      <dgm:spPr/>
    </dgm:pt>
    <dgm:pt modelId="{526559DC-6680-48D7-9B5E-5D38498DF67C}" type="pres">
      <dgm:prSet presAssocID="{C280EEE5-4413-4290-AEDE-E30B8ED7C364}" presName="srcNode" presStyleLbl="node1" presStyleIdx="0" presStyleCnt="7"/>
      <dgm:spPr/>
    </dgm:pt>
    <dgm:pt modelId="{D93D31D4-925E-478C-B505-09DCFBC554EA}" type="pres">
      <dgm:prSet presAssocID="{C280EEE5-4413-4290-AEDE-E30B8ED7C364}" presName="conn" presStyleLbl="parChTrans1D2" presStyleIdx="0" presStyleCnt="1"/>
      <dgm:spPr/>
      <dgm:t>
        <a:bodyPr/>
        <a:lstStyle/>
        <a:p>
          <a:endParaRPr lang="ru-RU"/>
        </a:p>
      </dgm:t>
    </dgm:pt>
    <dgm:pt modelId="{99DFE454-5EDF-4E53-8234-B4C135F321B5}" type="pres">
      <dgm:prSet presAssocID="{C280EEE5-4413-4290-AEDE-E30B8ED7C364}" presName="extraNode" presStyleLbl="node1" presStyleIdx="0" presStyleCnt="7"/>
      <dgm:spPr/>
    </dgm:pt>
    <dgm:pt modelId="{15D5D716-1E45-49A9-87CD-DB4B5B287CA4}" type="pres">
      <dgm:prSet presAssocID="{C280EEE5-4413-4290-AEDE-E30B8ED7C364}" presName="dstNode" presStyleLbl="node1" presStyleIdx="0" presStyleCnt="7"/>
      <dgm:spPr/>
    </dgm:pt>
    <dgm:pt modelId="{3E57413C-6B9E-41AD-A7E8-E837951AEDA2}" type="pres">
      <dgm:prSet presAssocID="{A337DD27-5D88-4F8F-A7F4-4E71AEDB80C3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432E0-2621-4F80-9D67-8CB900F82A63}" type="pres">
      <dgm:prSet presAssocID="{A337DD27-5D88-4F8F-A7F4-4E71AEDB80C3}" presName="accent_1" presStyleCnt="0"/>
      <dgm:spPr/>
    </dgm:pt>
    <dgm:pt modelId="{B7254D4D-4427-448A-939B-FDABBF157911}" type="pres">
      <dgm:prSet presAssocID="{A337DD27-5D88-4F8F-A7F4-4E71AEDB80C3}" presName="accentRepeatNode" presStyleLbl="solidFgAcc1" presStyleIdx="0" presStyleCnt="7"/>
      <dgm:spPr/>
    </dgm:pt>
    <dgm:pt modelId="{29F1F8F6-DD73-4B26-A0FB-CAC8D589E690}" type="pres">
      <dgm:prSet presAssocID="{FD473535-5CDE-4C84-ABD6-62AF41B821F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DCFA8D-5892-4CCA-B89D-B59085A5F356}" type="pres">
      <dgm:prSet presAssocID="{FD473535-5CDE-4C84-ABD6-62AF41B821FC}" presName="accent_2" presStyleCnt="0"/>
      <dgm:spPr/>
    </dgm:pt>
    <dgm:pt modelId="{82C79DFD-C782-43CF-AAF9-E7E05EA40AB3}" type="pres">
      <dgm:prSet presAssocID="{FD473535-5CDE-4C84-ABD6-62AF41B821FC}" presName="accentRepeatNode" presStyleLbl="solidFgAcc1" presStyleIdx="1" presStyleCnt="7"/>
      <dgm:spPr/>
    </dgm:pt>
    <dgm:pt modelId="{3186D490-8F35-4FEA-A1D2-683DED99EAD0}" type="pres">
      <dgm:prSet presAssocID="{14C80513-E37B-47DD-986F-BED611848ECB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50947-9B7D-427B-8F93-9829F7519E5D}" type="pres">
      <dgm:prSet presAssocID="{14C80513-E37B-47DD-986F-BED611848ECB}" presName="accent_3" presStyleCnt="0"/>
      <dgm:spPr/>
    </dgm:pt>
    <dgm:pt modelId="{0F284FD1-5FE0-4FDF-A880-EC9F13C94D08}" type="pres">
      <dgm:prSet presAssocID="{14C80513-E37B-47DD-986F-BED611848ECB}" presName="accentRepeatNode" presStyleLbl="solidFgAcc1" presStyleIdx="2" presStyleCnt="7"/>
      <dgm:spPr/>
    </dgm:pt>
    <dgm:pt modelId="{27A7242F-9445-4373-AF88-D24CB59D415A}" type="pres">
      <dgm:prSet presAssocID="{2CEE6362-A0AE-4963-957E-8150E965B8F8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D71ED-3ED3-4FDD-8998-463910D9C9D3}" type="pres">
      <dgm:prSet presAssocID="{2CEE6362-A0AE-4963-957E-8150E965B8F8}" presName="accent_4" presStyleCnt="0"/>
      <dgm:spPr/>
    </dgm:pt>
    <dgm:pt modelId="{BB45ADA5-34DB-4C1C-AF5C-EFFCF7C78ECB}" type="pres">
      <dgm:prSet presAssocID="{2CEE6362-A0AE-4963-957E-8150E965B8F8}" presName="accentRepeatNode" presStyleLbl="solidFgAcc1" presStyleIdx="3" presStyleCnt="7"/>
      <dgm:spPr/>
    </dgm:pt>
    <dgm:pt modelId="{2729E233-621A-4203-B14F-72A84FE0B4D0}" type="pres">
      <dgm:prSet presAssocID="{A80C7E83-C78C-47A2-AEE3-82B54E21FE2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35954-81C9-4CC8-9899-6709A3C74138}" type="pres">
      <dgm:prSet presAssocID="{A80C7E83-C78C-47A2-AEE3-82B54E21FE25}" presName="accent_5" presStyleCnt="0"/>
      <dgm:spPr/>
    </dgm:pt>
    <dgm:pt modelId="{254DF3A1-6384-4F3D-B0D2-E9CD3C7D0429}" type="pres">
      <dgm:prSet presAssocID="{A80C7E83-C78C-47A2-AEE3-82B54E21FE25}" presName="accentRepeatNode" presStyleLbl="solidFgAcc1" presStyleIdx="4" presStyleCnt="7"/>
      <dgm:spPr/>
    </dgm:pt>
    <dgm:pt modelId="{5ED6082D-541D-4CB6-B1A8-FD74F6C88E47}" type="pres">
      <dgm:prSet presAssocID="{A62741B0-295F-47F0-8BFA-5DA1CB2F211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B1318-58AB-4089-962A-EECC9F8822F2}" type="pres">
      <dgm:prSet presAssocID="{A62741B0-295F-47F0-8BFA-5DA1CB2F2118}" presName="accent_6" presStyleCnt="0"/>
      <dgm:spPr/>
    </dgm:pt>
    <dgm:pt modelId="{25AB624B-A636-47BD-90CD-36DA94D1810B}" type="pres">
      <dgm:prSet presAssocID="{A62741B0-295F-47F0-8BFA-5DA1CB2F2118}" presName="accentRepeatNode" presStyleLbl="solidFgAcc1" presStyleIdx="5" presStyleCnt="7"/>
      <dgm:spPr/>
    </dgm:pt>
    <dgm:pt modelId="{44C88194-571E-4B8F-A1A3-2B84DE28F4BD}" type="pres">
      <dgm:prSet presAssocID="{D9DB6DD8-53B9-4C44-8261-F588E0D8A6B9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279844-7D49-43D0-98AC-E73BA9074BBB}" type="pres">
      <dgm:prSet presAssocID="{D9DB6DD8-53B9-4C44-8261-F588E0D8A6B9}" presName="accent_7" presStyleCnt="0"/>
      <dgm:spPr/>
    </dgm:pt>
    <dgm:pt modelId="{2889E534-5B5C-4BE2-BB81-15FF83EF7D03}" type="pres">
      <dgm:prSet presAssocID="{D9DB6DD8-53B9-4C44-8261-F588E0D8A6B9}" presName="accentRepeatNode" presStyleLbl="solidFgAcc1" presStyleIdx="6" presStyleCnt="7"/>
      <dgm:spPr/>
    </dgm:pt>
  </dgm:ptLst>
  <dgm:cxnLst>
    <dgm:cxn modelId="{FB58CE6E-24E7-466E-B959-4FA361590CF2}" type="presOf" srcId="{A337DD27-5D88-4F8F-A7F4-4E71AEDB80C3}" destId="{3E57413C-6B9E-41AD-A7E8-E837951AEDA2}" srcOrd="0" destOrd="0" presId="urn:microsoft.com/office/officeart/2008/layout/VerticalCurvedList"/>
    <dgm:cxn modelId="{777161A7-3562-4B57-B647-E409BBBCFC8C}" srcId="{C280EEE5-4413-4290-AEDE-E30B8ED7C364}" destId="{FD473535-5CDE-4C84-ABD6-62AF41B821FC}" srcOrd="1" destOrd="0" parTransId="{7C0B1B9C-E4DB-496B-A1A8-8DD001063667}" sibTransId="{2D253010-DFD9-4556-B1C1-8F14C1D75538}"/>
    <dgm:cxn modelId="{CE9A8E17-7C83-4B62-A784-E1B0EBC437CE}" srcId="{C280EEE5-4413-4290-AEDE-E30B8ED7C364}" destId="{2CEE6362-A0AE-4963-957E-8150E965B8F8}" srcOrd="3" destOrd="0" parTransId="{A97D5A5E-E6B9-44C5-B7AC-B0281FC3A87C}" sibTransId="{5B5A4770-1130-45B6-94C1-56F69E2DA04E}"/>
    <dgm:cxn modelId="{76B3F119-A8BD-45C2-BB8E-B7F2398B401F}" type="presOf" srcId="{C280EEE5-4413-4290-AEDE-E30B8ED7C364}" destId="{43348AED-C019-44CE-AB24-16B3D0EDA452}" srcOrd="0" destOrd="0" presId="urn:microsoft.com/office/officeart/2008/layout/VerticalCurvedList"/>
    <dgm:cxn modelId="{D1E5F37D-5F37-4DA6-B6C4-6E3D9EE623FB}" type="presOf" srcId="{2CEE6362-A0AE-4963-957E-8150E965B8F8}" destId="{27A7242F-9445-4373-AF88-D24CB59D415A}" srcOrd="0" destOrd="0" presId="urn:microsoft.com/office/officeart/2008/layout/VerticalCurvedList"/>
    <dgm:cxn modelId="{EA24C0F1-02AB-46E7-B317-72DB87DC807B}" type="presOf" srcId="{D9DB6DD8-53B9-4C44-8261-F588E0D8A6B9}" destId="{44C88194-571E-4B8F-A1A3-2B84DE28F4BD}" srcOrd="0" destOrd="0" presId="urn:microsoft.com/office/officeart/2008/layout/VerticalCurvedList"/>
    <dgm:cxn modelId="{48D2DCAC-E1C9-4C76-BF94-8D282C114F44}" srcId="{C280EEE5-4413-4290-AEDE-E30B8ED7C364}" destId="{D9DB6DD8-53B9-4C44-8261-F588E0D8A6B9}" srcOrd="6" destOrd="0" parTransId="{BA46DD41-6648-4FF1-A3C4-6A4B46C1B41B}" sibTransId="{BD92A96B-64F8-4008-8D97-93DC19A0ACF0}"/>
    <dgm:cxn modelId="{94A44B97-4A55-449C-8E71-98536BFF07B2}" srcId="{C280EEE5-4413-4290-AEDE-E30B8ED7C364}" destId="{A80C7E83-C78C-47A2-AEE3-82B54E21FE25}" srcOrd="4" destOrd="0" parTransId="{35E42ED9-903F-4703-B109-694A59CC1DA2}" sibTransId="{EBC3BFA2-D4CE-47BB-83AB-3D6BC861977A}"/>
    <dgm:cxn modelId="{FE8F867D-56EE-4EA4-A43C-D9E22DF0798A}" type="presOf" srcId="{A62741B0-295F-47F0-8BFA-5DA1CB2F2118}" destId="{5ED6082D-541D-4CB6-B1A8-FD74F6C88E47}" srcOrd="0" destOrd="0" presId="urn:microsoft.com/office/officeart/2008/layout/VerticalCurvedList"/>
    <dgm:cxn modelId="{EAAA3315-2A34-48B6-AFAC-B3CE8ADCB343}" srcId="{C280EEE5-4413-4290-AEDE-E30B8ED7C364}" destId="{14C80513-E37B-47DD-986F-BED611848ECB}" srcOrd="2" destOrd="0" parTransId="{448FE3A7-1220-4697-AB8E-2B72BF5DA106}" sibTransId="{42ECBE54-E44F-4928-9F68-AACE70F94945}"/>
    <dgm:cxn modelId="{F6EC73D9-DD3C-4756-8DEB-5D05C991FF21}" srcId="{C280EEE5-4413-4290-AEDE-E30B8ED7C364}" destId="{A337DD27-5D88-4F8F-A7F4-4E71AEDB80C3}" srcOrd="0" destOrd="0" parTransId="{7A59467A-0747-4A58-85C0-83313385A776}" sibTransId="{ACEF90F1-4210-49CB-9433-2F3722F27142}"/>
    <dgm:cxn modelId="{483E30E1-9D5A-4745-B881-716A90BFE42B}" type="presOf" srcId="{ACEF90F1-4210-49CB-9433-2F3722F27142}" destId="{D93D31D4-925E-478C-B505-09DCFBC554EA}" srcOrd="0" destOrd="0" presId="urn:microsoft.com/office/officeart/2008/layout/VerticalCurvedList"/>
    <dgm:cxn modelId="{F78F034E-52D4-4CFF-879F-56298182802B}" type="presOf" srcId="{A80C7E83-C78C-47A2-AEE3-82B54E21FE25}" destId="{2729E233-621A-4203-B14F-72A84FE0B4D0}" srcOrd="0" destOrd="0" presId="urn:microsoft.com/office/officeart/2008/layout/VerticalCurvedList"/>
    <dgm:cxn modelId="{03EF03AA-5694-424D-8277-5B6002CBC72F}" srcId="{C280EEE5-4413-4290-AEDE-E30B8ED7C364}" destId="{A62741B0-295F-47F0-8BFA-5DA1CB2F2118}" srcOrd="5" destOrd="0" parTransId="{5D83C80A-3A7D-4145-B745-C4D869E22036}" sibTransId="{5247F3F5-3416-47F7-9286-D614748845CB}"/>
    <dgm:cxn modelId="{DCCB65F2-42B3-49A7-8037-F6ED42DB40DE}" type="presOf" srcId="{14C80513-E37B-47DD-986F-BED611848ECB}" destId="{3186D490-8F35-4FEA-A1D2-683DED99EAD0}" srcOrd="0" destOrd="0" presId="urn:microsoft.com/office/officeart/2008/layout/VerticalCurvedList"/>
    <dgm:cxn modelId="{96A39F9E-A813-4F7E-A386-4242F5305EAA}" type="presOf" srcId="{FD473535-5CDE-4C84-ABD6-62AF41B821FC}" destId="{29F1F8F6-DD73-4B26-A0FB-CAC8D589E690}" srcOrd="0" destOrd="0" presId="urn:microsoft.com/office/officeart/2008/layout/VerticalCurvedList"/>
    <dgm:cxn modelId="{338E5A6F-A047-468B-846B-D3EED911F682}" type="presParOf" srcId="{43348AED-C019-44CE-AB24-16B3D0EDA452}" destId="{E7D486A9-50EB-4233-B07E-C40023B63F3C}" srcOrd="0" destOrd="0" presId="urn:microsoft.com/office/officeart/2008/layout/VerticalCurvedList"/>
    <dgm:cxn modelId="{E07A4277-1BEB-4277-AE78-04C08F6D04A5}" type="presParOf" srcId="{E7D486A9-50EB-4233-B07E-C40023B63F3C}" destId="{D4017306-5AAC-4CCF-A0EB-AD0F161AD4EE}" srcOrd="0" destOrd="0" presId="urn:microsoft.com/office/officeart/2008/layout/VerticalCurvedList"/>
    <dgm:cxn modelId="{34C59558-2097-4233-A3E8-8A1D7FB099E0}" type="presParOf" srcId="{D4017306-5AAC-4CCF-A0EB-AD0F161AD4EE}" destId="{526559DC-6680-48D7-9B5E-5D38498DF67C}" srcOrd="0" destOrd="0" presId="urn:microsoft.com/office/officeart/2008/layout/VerticalCurvedList"/>
    <dgm:cxn modelId="{C2410AF7-18D6-4376-9AF7-E739E0CD0C8E}" type="presParOf" srcId="{D4017306-5AAC-4CCF-A0EB-AD0F161AD4EE}" destId="{D93D31D4-925E-478C-B505-09DCFBC554EA}" srcOrd="1" destOrd="0" presId="urn:microsoft.com/office/officeart/2008/layout/VerticalCurvedList"/>
    <dgm:cxn modelId="{3E22E3CA-B49D-4AD0-BB50-0923D2A7DD53}" type="presParOf" srcId="{D4017306-5AAC-4CCF-A0EB-AD0F161AD4EE}" destId="{99DFE454-5EDF-4E53-8234-B4C135F321B5}" srcOrd="2" destOrd="0" presId="urn:microsoft.com/office/officeart/2008/layout/VerticalCurvedList"/>
    <dgm:cxn modelId="{580C3271-55C5-48CE-8280-86665BE8EAA5}" type="presParOf" srcId="{D4017306-5AAC-4CCF-A0EB-AD0F161AD4EE}" destId="{15D5D716-1E45-49A9-87CD-DB4B5B287CA4}" srcOrd="3" destOrd="0" presId="urn:microsoft.com/office/officeart/2008/layout/VerticalCurvedList"/>
    <dgm:cxn modelId="{A4D4464D-B7F3-4145-A4DE-20EFC0B619DC}" type="presParOf" srcId="{E7D486A9-50EB-4233-B07E-C40023B63F3C}" destId="{3E57413C-6B9E-41AD-A7E8-E837951AEDA2}" srcOrd="1" destOrd="0" presId="urn:microsoft.com/office/officeart/2008/layout/VerticalCurvedList"/>
    <dgm:cxn modelId="{8BA1C16D-DC1B-47EC-BD46-0B092DCBB6C5}" type="presParOf" srcId="{E7D486A9-50EB-4233-B07E-C40023B63F3C}" destId="{6B1432E0-2621-4F80-9D67-8CB900F82A63}" srcOrd="2" destOrd="0" presId="urn:microsoft.com/office/officeart/2008/layout/VerticalCurvedList"/>
    <dgm:cxn modelId="{86325A64-A1D7-4827-B5DA-05971ADA380F}" type="presParOf" srcId="{6B1432E0-2621-4F80-9D67-8CB900F82A63}" destId="{B7254D4D-4427-448A-939B-FDABBF157911}" srcOrd="0" destOrd="0" presId="urn:microsoft.com/office/officeart/2008/layout/VerticalCurvedList"/>
    <dgm:cxn modelId="{BA98EE9F-D58B-4992-B9D0-43406DA197B2}" type="presParOf" srcId="{E7D486A9-50EB-4233-B07E-C40023B63F3C}" destId="{29F1F8F6-DD73-4B26-A0FB-CAC8D589E690}" srcOrd="3" destOrd="0" presId="urn:microsoft.com/office/officeart/2008/layout/VerticalCurvedList"/>
    <dgm:cxn modelId="{732EC7A4-4CD8-4768-A52F-9B8D9C4E04FE}" type="presParOf" srcId="{E7D486A9-50EB-4233-B07E-C40023B63F3C}" destId="{76DCFA8D-5892-4CCA-B89D-B59085A5F356}" srcOrd="4" destOrd="0" presId="urn:microsoft.com/office/officeart/2008/layout/VerticalCurvedList"/>
    <dgm:cxn modelId="{FC14D8B1-1144-4CD3-8904-57C1735DC00D}" type="presParOf" srcId="{76DCFA8D-5892-4CCA-B89D-B59085A5F356}" destId="{82C79DFD-C782-43CF-AAF9-E7E05EA40AB3}" srcOrd="0" destOrd="0" presId="urn:microsoft.com/office/officeart/2008/layout/VerticalCurvedList"/>
    <dgm:cxn modelId="{D9D5D43E-B759-455D-8796-464E1324FB14}" type="presParOf" srcId="{E7D486A9-50EB-4233-B07E-C40023B63F3C}" destId="{3186D490-8F35-4FEA-A1D2-683DED99EAD0}" srcOrd="5" destOrd="0" presId="urn:microsoft.com/office/officeart/2008/layout/VerticalCurvedList"/>
    <dgm:cxn modelId="{88051B69-91FB-449C-969A-BD672ED961FA}" type="presParOf" srcId="{E7D486A9-50EB-4233-B07E-C40023B63F3C}" destId="{02650947-9B7D-427B-8F93-9829F7519E5D}" srcOrd="6" destOrd="0" presId="urn:microsoft.com/office/officeart/2008/layout/VerticalCurvedList"/>
    <dgm:cxn modelId="{0EC234D1-2E09-4695-B652-A42B3D61AF23}" type="presParOf" srcId="{02650947-9B7D-427B-8F93-9829F7519E5D}" destId="{0F284FD1-5FE0-4FDF-A880-EC9F13C94D08}" srcOrd="0" destOrd="0" presId="urn:microsoft.com/office/officeart/2008/layout/VerticalCurvedList"/>
    <dgm:cxn modelId="{1CF46DEA-D4B2-4A68-BFC8-E241C86E298D}" type="presParOf" srcId="{E7D486A9-50EB-4233-B07E-C40023B63F3C}" destId="{27A7242F-9445-4373-AF88-D24CB59D415A}" srcOrd="7" destOrd="0" presId="urn:microsoft.com/office/officeart/2008/layout/VerticalCurvedList"/>
    <dgm:cxn modelId="{E2A042D7-3C76-4D44-BBB5-589EAB10F8C0}" type="presParOf" srcId="{E7D486A9-50EB-4233-B07E-C40023B63F3C}" destId="{E06D71ED-3ED3-4FDD-8998-463910D9C9D3}" srcOrd="8" destOrd="0" presId="urn:microsoft.com/office/officeart/2008/layout/VerticalCurvedList"/>
    <dgm:cxn modelId="{CC4D7D7D-6BF8-45CC-BD0C-6F2112B0B57D}" type="presParOf" srcId="{E06D71ED-3ED3-4FDD-8998-463910D9C9D3}" destId="{BB45ADA5-34DB-4C1C-AF5C-EFFCF7C78ECB}" srcOrd="0" destOrd="0" presId="urn:microsoft.com/office/officeart/2008/layout/VerticalCurvedList"/>
    <dgm:cxn modelId="{33DE063F-B39F-41D4-B8F1-D7D34F6EBAB9}" type="presParOf" srcId="{E7D486A9-50EB-4233-B07E-C40023B63F3C}" destId="{2729E233-621A-4203-B14F-72A84FE0B4D0}" srcOrd="9" destOrd="0" presId="urn:microsoft.com/office/officeart/2008/layout/VerticalCurvedList"/>
    <dgm:cxn modelId="{3EF63D10-525E-4240-95C0-A06CC092CFA8}" type="presParOf" srcId="{E7D486A9-50EB-4233-B07E-C40023B63F3C}" destId="{54135954-81C9-4CC8-9899-6709A3C74138}" srcOrd="10" destOrd="0" presId="urn:microsoft.com/office/officeart/2008/layout/VerticalCurvedList"/>
    <dgm:cxn modelId="{522A0BE5-C814-4323-BDCA-D19B33448A41}" type="presParOf" srcId="{54135954-81C9-4CC8-9899-6709A3C74138}" destId="{254DF3A1-6384-4F3D-B0D2-E9CD3C7D0429}" srcOrd="0" destOrd="0" presId="urn:microsoft.com/office/officeart/2008/layout/VerticalCurvedList"/>
    <dgm:cxn modelId="{9599ED9D-B13A-412E-BEED-4944175EB0C3}" type="presParOf" srcId="{E7D486A9-50EB-4233-B07E-C40023B63F3C}" destId="{5ED6082D-541D-4CB6-B1A8-FD74F6C88E47}" srcOrd="11" destOrd="0" presId="urn:microsoft.com/office/officeart/2008/layout/VerticalCurvedList"/>
    <dgm:cxn modelId="{07A13C73-85F7-4F4E-8BE3-D0B7F9C4D254}" type="presParOf" srcId="{E7D486A9-50EB-4233-B07E-C40023B63F3C}" destId="{F66B1318-58AB-4089-962A-EECC9F8822F2}" srcOrd="12" destOrd="0" presId="urn:microsoft.com/office/officeart/2008/layout/VerticalCurvedList"/>
    <dgm:cxn modelId="{C3F44C34-C7D3-48F5-8428-A203019A0F46}" type="presParOf" srcId="{F66B1318-58AB-4089-962A-EECC9F8822F2}" destId="{25AB624B-A636-47BD-90CD-36DA94D1810B}" srcOrd="0" destOrd="0" presId="urn:microsoft.com/office/officeart/2008/layout/VerticalCurvedList"/>
    <dgm:cxn modelId="{5F0C8080-2EFD-4B07-B686-CD4472E7CFC3}" type="presParOf" srcId="{E7D486A9-50EB-4233-B07E-C40023B63F3C}" destId="{44C88194-571E-4B8F-A1A3-2B84DE28F4BD}" srcOrd="13" destOrd="0" presId="urn:microsoft.com/office/officeart/2008/layout/VerticalCurvedList"/>
    <dgm:cxn modelId="{2F3E8C02-BFA7-4A49-9EBD-E6C89E74E11C}" type="presParOf" srcId="{E7D486A9-50EB-4233-B07E-C40023B63F3C}" destId="{A9279844-7D49-43D0-98AC-E73BA9074BBB}" srcOrd="14" destOrd="0" presId="urn:microsoft.com/office/officeart/2008/layout/VerticalCurvedList"/>
    <dgm:cxn modelId="{F59CF5D8-D456-42F6-A3B0-AA9B6CD4BC35}" type="presParOf" srcId="{A9279844-7D49-43D0-98AC-E73BA9074BBB}" destId="{2889E534-5B5C-4BE2-BB81-15FF83EF7D03}" srcOrd="0" destOrd="0" presId="urn:microsoft.com/office/officeart/2008/layout/VerticalCurved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80EEE5-4413-4290-AEDE-E30B8ED7C364}" type="doc">
      <dgm:prSet loTypeId="urn:microsoft.com/office/officeart/2008/layout/VerticalCurvedList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337DD27-5D88-4F8F-A7F4-4E71AEDB80C3}">
      <dgm:prSet phldrT="[Текст]"/>
      <dgm:spPr/>
      <dgm:t>
        <a:bodyPr/>
        <a:lstStyle/>
        <a:p>
          <a:r>
            <a:rPr lang="ru-RU" dirty="0" smtClean="0"/>
            <a:t>научно-методическое сопровождение программ внеурочной деятельности</a:t>
          </a:r>
          <a:endParaRPr lang="ru-RU" dirty="0"/>
        </a:p>
      </dgm:t>
    </dgm:pt>
    <dgm:pt modelId="{7A59467A-0747-4A58-85C0-83313385A776}" type="parTrans" cxnId="{F6EC73D9-DD3C-4756-8DEB-5D05C991FF21}">
      <dgm:prSet/>
      <dgm:spPr/>
      <dgm:t>
        <a:bodyPr/>
        <a:lstStyle/>
        <a:p>
          <a:endParaRPr lang="ru-RU"/>
        </a:p>
      </dgm:t>
    </dgm:pt>
    <dgm:pt modelId="{ACEF90F1-4210-49CB-9433-2F3722F27142}" type="sibTrans" cxnId="{F6EC73D9-DD3C-4756-8DEB-5D05C991FF21}">
      <dgm:prSet/>
      <dgm:spPr/>
      <dgm:t>
        <a:bodyPr/>
        <a:lstStyle/>
        <a:p>
          <a:endParaRPr lang="ru-RU"/>
        </a:p>
      </dgm:t>
    </dgm:pt>
    <dgm:pt modelId="{FD473535-5CDE-4C84-ABD6-62AF41B821FC}">
      <dgm:prSet phldrT="[Текст]"/>
      <dgm:spPr/>
      <dgm:t>
        <a:bodyPr/>
        <a:lstStyle/>
        <a:p>
          <a:r>
            <a:rPr lang="ru-RU" dirty="0" smtClean="0"/>
            <a:t>банк педагогического опыта</a:t>
          </a:r>
          <a:endParaRPr lang="ru-RU" dirty="0"/>
        </a:p>
      </dgm:t>
    </dgm:pt>
    <dgm:pt modelId="{7C0B1B9C-E4DB-496B-A1A8-8DD001063667}" type="parTrans" cxnId="{777161A7-3562-4B57-B647-E409BBBCFC8C}">
      <dgm:prSet/>
      <dgm:spPr/>
      <dgm:t>
        <a:bodyPr/>
        <a:lstStyle/>
        <a:p>
          <a:endParaRPr lang="ru-RU"/>
        </a:p>
      </dgm:t>
    </dgm:pt>
    <dgm:pt modelId="{2D253010-DFD9-4556-B1C1-8F14C1D75538}" type="sibTrans" cxnId="{777161A7-3562-4B57-B647-E409BBBCFC8C}">
      <dgm:prSet/>
      <dgm:spPr/>
      <dgm:t>
        <a:bodyPr/>
        <a:lstStyle/>
        <a:p>
          <a:endParaRPr lang="ru-RU"/>
        </a:p>
      </dgm:t>
    </dgm:pt>
    <dgm:pt modelId="{14C80513-E37B-47DD-986F-BED611848ECB}">
      <dgm:prSet phldrT="[Текст]"/>
      <dgm:spPr/>
      <dgm:t>
        <a:bodyPr/>
        <a:lstStyle/>
        <a:p>
          <a:r>
            <a:rPr lang="ru-RU" b="0" dirty="0" smtClean="0"/>
            <a:t>тренинги по подготовке учащихся к сдаче ОГЭ и ЕГЭ по хими</a:t>
          </a:r>
          <a:r>
            <a:rPr lang="ru-RU" b="1" dirty="0" smtClean="0"/>
            <a:t>и</a:t>
          </a:r>
          <a:endParaRPr lang="ru-RU" dirty="0"/>
        </a:p>
      </dgm:t>
    </dgm:pt>
    <dgm:pt modelId="{448FE3A7-1220-4697-AB8E-2B72BF5DA106}" type="parTrans" cxnId="{EAAA3315-2A34-48B6-AFAC-B3CE8ADCB343}">
      <dgm:prSet/>
      <dgm:spPr/>
      <dgm:t>
        <a:bodyPr/>
        <a:lstStyle/>
        <a:p>
          <a:endParaRPr lang="ru-RU"/>
        </a:p>
      </dgm:t>
    </dgm:pt>
    <dgm:pt modelId="{42ECBE54-E44F-4928-9F68-AACE70F94945}" type="sibTrans" cxnId="{EAAA3315-2A34-48B6-AFAC-B3CE8ADCB343}">
      <dgm:prSet/>
      <dgm:spPr/>
      <dgm:t>
        <a:bodyPr/>
        <a:lstStyle/>
        <a:p>
          <a:endParaRPr lang="ru-RU"/>
        </a:p>
      </dgm:t>
    </dgm:pt>
    <dgm:pt modelId="{2CEE6362-A0AE-4963-957E-8150E965B8F8}">
      <dgm:prSet/>
      <dgm:spPr/>
      <dgm:t>
        <a:bodyPr/>
        <a:lstStyle/>
        <a:p>
          <a:r>
            <a:rPr lang="ru-RU" dirty="0" smtClean="0"/>
            <a:t>курсы повышения квалификации с учителями</a:t>
          </a:r>
          <a:endParaRPr lang="ru-RU" dirty="0"/>
        </a:p>
      </dgm:t>
    </dgm:pt>
    <dgm:pt modelId="{A97D5A5E-E6B9-44C5-B7AC-B0281FC3A87C}" type="parTrans" cxnId="{CE9A8E17-7C83-4B62-A784-E1B0EBC437CE}">
      <dgm:prSet/>
      <dgm:spPr/>
      <dgm:t>
        <a:bodyPr/>
        <a:lstStyle/>
        <a:p>
          <a:endParaRPr lang="ru-RU"/>
        </a:p>
      </dgm:t>
    </dgm:pt>
    <dgm:pt modelId="{5B5A4770-1130-45B6-94C1-56F69E2DA04E}" type="sibTrans" cxnId="{CE9A8E17-7C83-4B62-A784-E1B0EBC437CE}">
      <dgm:prSet/>
      <dgm:spPr/>
      <dgm:t>
        <a:bodyPr/>
        <a:lstStyle/>
        <a:p>
          <a:endParaRPr lang="ru-RU"/>
        </a:p>
      </dgm:t>
    </dgm:pt>
    <dgm:pt modelId="{E106FAD2-D550-42E6-974B-7DE9BBAB21B7}">
      <dgm:prSet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Областной фестиваль педагогов, работающих с одаренными детьми с участием детей и демонстрацией их достижений «Изумруды»</a:t>
          </a:r>
        </a:p>
      </dgm:t>
    </dgm:pt>
    <dgm:pt modelId="{1370ABC7-8EFF-4B67-BF33-48B36AD9AEFA}" type="parTrans" cxnId="{D228FC95-49C1-4980-82D6-93BD42E0A282}">
      <dgm:prSet/>
      <dgm:spPr/>
      <dgm:t>
        <a:bodyPr/>
        <a:lstStyle/>
        <a:p>
          <a:endParaRPr lang="ru-RU"/>
        </a:p>
      </dgm:t>
    </dgm:pt>
    <dgm:pt modelId="{13F407BE-FC76-48C5-A542-E2CB0F1C647D}" type="sibTrans" cxnId="{D228FC95-49C1-4980-82D6-93BD42E0A282}">
      <dgm:prSet/>
      <dgm:spPr/>
      <dgm:t>
        <a:bodyPr/>
        <a:lstStyle/>
        <a:p>
          <a:endParaRPr lang="ru-RU"/>
        </a:p>
      </dgm:t>
    </dgm:pt>
    <dgm:pt modelId="{43348AED-C019-44CE-AB24-16B3D0EDA452}" type="pres">
      <dgm:prSet presAssocID="{C280EEE5-4413-4290-AEDE-E30B8ED7C36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7D486A9-50EB-4233-B07E-C40023B63F3C}" type="pres">
      <dgm:prSet presAssocID="{C280EEE5-4413-4290-AEDE-E30B8ED7C364}" presName="Name1" presStyleCnt="0"/>
      <dgm:spPr/>
    </dgm:pt>
    <dgm:pt modelId="{D4017306-5AAC-4CCF-A0EB-AD0F161AD4EE}" type="pres">
      <dgm:prSet presAssocID="{C280EEE5-4413-4290-AEDE-E30B8ED7C364}" presName="cycle" presStyleCnt="0"/>
      <dgm:spPr/>
    </dgm:pt>
    <dgm:pt modelId="{526559DC-6680-48D7-9B5E-5D38498DF67C}" type="pres">
      <dgm:prSet presAssocID="{C280EEE5-4413-4290-AEDE-E30B8ED7C364}" presName="srcNode" presStyleLbl="node1" presStyleIdx="0" presStyleCnt="5"/>
      <dgm:spPr/>
    </dgm:pt>
    <dgm:pt modelId="{D93D31D4-925E-478C-B505-09DCFBC554EA}" type="pres">
      <dgm:prSet presAssocID="{C280EEE5-4413-4290-AEDE-E30B8ED7C364}" presName="conn" presStyleLbl="parChTrans1D2" presStyleIdx="0" presStyleCnt="1"/>
      <dgm:spPr/>
      <dgm:t>
        <a:bodyPr/>
        <a:lstStyle/>
        <a:p>
          <a:endParaRPr lang="ru-RU"/>
        </a:p>
      </dgm:t>
    </dgm:pt>
    <dgm:pt modelId="{99DFE454-5EDF-4E53-8234-B4C135F321B5}" type="pres">
      <dgm:prSet presAssocID="{C280EEE5-4413-4290-AEDE-E30B8ED7C364}" presName="extraNode" presStyleLbl="node1" presStyleIdx="0" presStyleCnt="5"/>
      <dgm:spPr/>
    </dgm:pt>
    <dgm:pt modelId="{15D5D716-1E45-49A9-87CD-DB4B5B287CA4}" type="pres">
      <dgm:prSet presAssocID="{C280EEE5-4413-4290-AEDE-E30B8ED7C364}" presName="dstNode" presStyleLbl="node1" presStyleIdx="0" presStyleCnt="5"/>
      <dgm:spPr/>
    </dgm:pt>
    <dgm:pt modelId="{3E57413C-6B9E-41AD-A7E8-E837951AEDA2}" type="pres">
      <dgm:prSet presAssocID="{A337DD27-5D88-4F8F-A7F4-4E71AEDB80C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432E0-2621-4F80-9D67-8CB900F82A63}" type="pres">
      <dgm:prSet presAssocID="{A337DD27-5D88-4F8F-A7F4-4E71AEDB80C3}" presName="accent_1" presStyleCnt="0"/>
      <dgm:spPr/>
    </dgm:pt>
    <dgm:pt modelId="{B7254D4D-4427-448A-939B-FDABBF157911}" type="pres">
      <dgm:prSet presAssocID="{A337DD27-5D88-4F8F-A7F4-4E71AEDB80C3}" presName="accentRepeatNode" presStyleLbl="solidFgAcc1" presStyleIdx="0" presStyleCnt="5"/>
      <dgm:spPr/>
    </dgm:pt>
    <dgm:pt modelId="{29F1F8F6-DD73-4B26-A0FB-CAC8D589E690}" type="pres">
      <dgm:prSet presAssocID="{FD473535-5CDE-4C84-ABD6-62AF41B821FC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DCFA8D-5892-4CCA-B89D-B59085A5F356}" type="pres">
      <dgm:prSet presAssocID="{FD473535-5CDE-4C84-ABD6-62AF41B821FC}" presName="accent_2" presStyleCnt="0"/>
      <dgm:spPr/>
    </dgm:pt>
    <dgm:pt modelId="{82C79DFD-C782-43CF-AAF9-E7E05EA40AB3}" type="pres">
      <dgm:prSet presAssocID="{FD473535-5CDE-4C84-ABD6-62AF41B821FC}" presName="accentRepeatNode" presStyleLbl="solidFgAcc1" presStyleIdx="1" presStyleCnt="5"/>
      <dgm:spPr/>
    </dgm:pt>
    <dgm:pt modelId="{3186D490-8F35-4FEA-A1D2-683DED99EAD0}" type="pres">
      <dgm:prSet presAssocID="{14C80513-E37B-47DD-986F-BED611848EC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50947-9B7D-427B-8F93-9829F7519E5D}" type="pres">
      <dgm:prSet presAssocID="{14C80513-E37B-47DD-986F-BED611848ECB}" presName="accent_3" presStyleCnt="0"/>
      <dgm:spPr/>
    </dgm:pt>
    <dgm:pt modelId="{0F284FD1-5FE0-4FDF-A880-EC9F13C94D08}" type="pres">
      <dgm:prSet presAssocID="{14C80513-E37B-47DD-986F-BED611848ECB}" presName="accentRepeatNode" presStyleLbl="solidFgAcc1" presStyleIdx="2" presStyleCnt="5"/>
      <dgm:spPr/>
    </dgm:pt>
    <dgm:pt modelId="{27A7242F-9445-4373-AF88-D24CB59D415A}" type="pres">
      <dgm:prSet presAssocID="{2CEE6362-A0AE-4963-957E-8150E965B8F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D71ED-3ED3-4FDD-8998-463910D9C9D3}" type="pres">
      <dgm:prSet presAssocID="{2CEE6362-A0AE-4963-957E-8150E965B8F8}" presName="accent_4" presStyleCnt="0"/>
      <dgm:spPr/>
    </dgm:pt>
    <dgm:pt modelId="{BB45ADA5-34DB-4C1C-AF5C-EFFCF7C78ECB}" type="pres">
      <dgm:prSet presAssocID="{2CEE6362-A0AE-4963-957E-8150E965B8F8}" presName="accentRepeatNode" presStyleLbl="solidFgAcc1" presStyleIdx="3" presStyleCnt="5"/>
      <dgm:spPr/>
    </dgm:pt>
    <dgm:pt modelId="{22A150F4-8E60-44C7-8F39-EAB15EFEA55F}" type="pres">
      <dgm:prSet presAssocID="{E106FAD2-D550-42E6-974B-7DE9BBAB21B7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EA32C2-0C4D-44F4-BBCC-46FC3347BFE4}" type="pres">
      <dgm:prSet presAssocID="{E106FAD2-D550-42E6-974B-7DE9BBAB21B7}" presName="accent_5" presStyleCnt="0"/>
      <dgm:spPr/>
    </dgm:pt>
    <dgm:pt modelId="{4B5D8B8D-9CE9-4707-8420-FD73E5919CDA}" type="pres">
      <dgm:prSet presAssocID="{E106FAD2-D550-42E6-974B-7DE9BBAB21B7}" presName="accentRepeatNode" presStyleLbl="solidFgAcc1" presStyleIdx="4" presStyleCnt="5"/>
      <dgm:spPr/>
    </dgm:pt>
  </dgm:ptLst>
  <dgm:cxnLst>
    <dgm:cxn modelId="{176229BD-C976-45D5-B962-43ACD9C0BBD3}" type="presOf" srcId="{FD473535-5CDE-4C84-ABD6-62AF41B821FC}" destId="{29F1F8F6-DD73-4B26-A0FB-CAC8D589E690}" srcOrd="0" destOrd="0" presId="urn:microsoft.com/office/officeart/2008/layout/VerticalCurvedList"/>
    <dgm:cxn modelId="{1755A202-A000-4E34-969C-290F525C1178}" type="presOf" srcId="{E106FAD2-D550-42E6-974B-7DE9BBAB21B7}" destId="{22A150F4-8E60-44C7-8F39-EAB15EFEA55F}" srcOrd="0" destOrd="0" presId="urn:microsoft.com/office/officeart/2008/layout/VerticalCurvedList"/>
    <dgm:cxn modelId="{D9FBEB0E-4DA7-4E8A-985C-08ABE2FD4B08}" type="presOf" srcId="{A337DD27-5D88-4F8F-A7F4-4E71AEDB80C3}" destId="{3E57413C-6B9E-41AD-A7E8-E837951AEDA2}" srcOrd="0" destOrd="0" presId="urn:microsoft.com/office/officeart/2008/layout/VerticalCurvedList"/>
    <dgm:cxn modelId="{CE9A8E17-7C83-4B62-A784-E1B0EBC437CE}" srcId="{C280EEE5-4413-4290-AEDE-E30B8ED7C364}" destId="{2CEE6362-A0AE-4963-957E-8150E965B8F8}" srcOrd="3" destOrd="0" parTransId="{A97D5A5E-E6B9-44C5-B7AC-B0281FC3A87C}" sibTransId="{5B5A4770-1130-45B6-94C1-56F69E2DA04E}"/>
    <dgm:cxn modelId="{66187792-6756-4A94-945F-A2DB5DB3B154}" type="presOf" srcId="{C280EEE5-4413-4290-AEDE-E30B8ED7C364}" destId="{43348AED-C019-44CE-AB24-16B3D0EDA452}" srcOrd="0" destOrd="0" presId="urn:microsoft.com/office/officeart/2008/layout/VerticalCurvedList"/>
    <dgm:cxn modelId="{969C5D62-19C6-4BBD-9B92-FA18F0D8D40E}" type="presOf" srcId="{ACEF90F1-4210-49CB-9433-2F3722F27142}" destId="{D93D31D4-925E-478C-B505-09DCFBC554EA}" srcOrd="0" destOrd="0" presId="urn:microsoft.com/office/officeart/2008/layout/VerticalCurvedList"/>
    <dgm:cxn modelId="{3F7739C6-29FF-43AD-9A4D-BE5F10A61552}" type="presOf" srcId="{2CEE6362-A0AE-4963-957E-8150E965B8F8}" destId="{27A7242F-9445-4373-AF88-D24CB59D415A}" srcOrd="0" destOrd="0" presId="urn:microsoft.com/office/officeart/2008/layout/VerticalCurvedList"/>
    <dgm:cxn modelId="{1742DBDA-1ADB-44C4-88C2-A06A86F2FEC6}" type="presOf" srcId="{14C80513-E37B-47DD-986F-BED611848ECB}" destId="{3186D490-8F35-4FEA-A1D2-683DED99EAD0}" srcOrd="0" destOrd="0" presId="urn:microsoft.com/office/officeart/2008/layout/VerticalCurvedList"/>
    <dgm:cxn modelId="{777161A7-3562-4B57-B647-E409BBBCFC8C}" srcId="{C280EEE5-4413-4290-AEDE-E30B8ED7C364}" destId="{FD473535-5CDE-4C84-ABD6-62AF41B821FC}" srcOrd="1" destOrd="0" parTransId="{7C0B1B9C-E4DB-496B-A1A8-8DD001063667}" sibTransId="{2D253010-DFD9-4556-B1C1-8F14C1D75538}"/>
    <dgm:cxn modelId="{F6EC73D9-DD3C-4756-8DEB-5D05C991FF21}" srcId="{C280EEE5-4413-4290-AEDE-E30B8ED7C364}" destId="{A337DD27-5D88-4F8F-A7F4-4E71AEDB80C3}" srcOrd="0" destOrd="0" parTransId="{7A59467A-0747-4A58-85C0-83313385A776}" sibTransId="{ACEF90F1-4210-49CB-9433-2F3722F27142}"/>
    <dgm:cxn modelId="{D228FC95-49C1-4980-82D6-93BD42E0A282}" srcId="{C280EEE5-4413-4290-AEDE-E30B8ED7C364}" destId="{E106FAD2-D550-42E6-974B-7DE9BBAB21B7}" srcOrd="4" destOrd="0" parTransId="{1370ABC7-8EFF-4B67-BF33-48B36AD9AEFA}" sibTransId="{13F407BE-FC76-48C5-A542-E2CB0F1C647D}"/>
    <dgm:cxn modelId="{EAAA3315-2A34-48B6-AFAC-B3CE8ADCB343}" srcId="{C280EEE5-4413-4290-AEDE-E30B8ED7C364}" destId="{14C80513-E37B-47DD-986F-BED611848ECB}" srcOrd="2" destOrd="0" parTransId="{448FE3A7-1220-4697-AB8E-2B72BF5DA106}" sibTransId="{42ECBE54-E44F-4928-9F68-AACE70F94945}"/>
    <dgm:cxn modelId="{B55A834B-1718-4072-A396-C16F70BF819A}" type="presParOf" srcId="{43348AED-C019-44CE-AB24-16B3D0EDA452}" destId="{E7D486A9-50EB-4233-B07E-C40023B63F3C}" srcOrd="0" destOrd="0" presId="urn:microsoft.com/office/officeart/2008/layout/VerticalCurvedList"/>
    <dgm:cxn modelId="{6D55187A-2079-4D62-82A3-8A614B686A12}" type="presParOf" srcId="{E7D486A9-50EB-4233-B07E-C40023B63F3C}" destId="{D4017306-5AAC-4CCF-A0EB-AD0F161AD4EE}" srcOrd="0" destOrd="0" presId="urn:microsoft.com/office/officeart/2008/layout/VerticalCurvedList"/>
    <dgm:cxn modelId="{4673A243-4D0C-45ED-BEF9-08F9E5B3B54D}" type="presParOf" srcId="{D4017306-5AAC-4CCF-A0EB-AD0F161AD4EE}" destId="{526559DC-6680-48D7-9B5E-5D38498DF67C}" srcOrd="0" destOrd="0" presId="urn:microsoft.com/office/officeart/2008/layout/VerticalCurvedList"/>
    <dgm:cxn modelId="{F784BF09-14A3-459D-A672-57652290A4F4}" type="presParOf" srcId="{D4017306-5AAC-4CCF-A0EB-AD0F161AD4EE}" destId="{D93D31D4-925E-478C-B505-09DCFBC554EA}" srcOrd="1" destOrd="0" presId="urn:microsoft.com/office/officeart/2008/layout/VerticalCurvedList"/>
    <dgm:cxn modelId="{64383946-49EF-4522-AD6B-9F00410EB3EE}" type="presParOf" srcId="{D4017306-5AAC-4CCF-A0EB-AD0F161AD4EE}" destId="{99DFE454-5EDF-4E53-8234-B4C135F321B5}" srcOrd="2" destOrd="0" presId="urn:microsoft.com/office/officeart/2008/layout/VerticalCurvedList"/>
    <dgm:cxn modelId="{0450C8A8-C23C-434C-BF03-1B2400E49C66}" type="presParOf" srcId="{D4017306-5AAC-4CCF-A0EB-AD0F161AD4EE}" destId="{15D5D716-1E45-49A9-87CD-DB4B5B287CA4}" srcOrd="3" destOrd="0" presId="urn:microsoft.com/office/officeart/2008/layout/VerticalCurvedList"/>
    <dgm:cxn modelId="{77A612FA-7AF4-4C4A-A99B-9C0BE6E08879}" type="presParOf" srcId="{E7D486A9-50EB-4233-B07E-C40023B63F3C}" destId="{3E57413C-6B9E-41AD-A7E8-E837951AEDA2}" srcOrd="1" destOrd="0" presId="urn:microsoft.com/office/officeart/2008/layout/VerticalCurvedList"/>
    <dgm:cxn modelId="{6515DA29-466A-4051-AFE1-847979D06EFD}" type="presParOf" srcId="{E7D486A9-50EB-4233-B07E-C40023B63F3C}" destId="{6B1432E0-2621-4F80-9D67-8CB900F82A63}" srcOrd="2" destOrd="0" presId="urn:microsoft.com/office/officeart/2008/layout/VerticalCurvedList"/>
    <dgm:cxn modelId="{3E23F6BB-6395-4B1B-A436-6C5C3533D3BC}" type="presParOf" srcId="{6B1432E0-2621-4F80-9D67-8CB900F82A63}" destId="{B7254D4D-4427-448A-939B-FDABBF157911}" srcOrd="0" destOrd="0" presId="urn:microsoft.com/office/officeart/2008/layout/VerticalCurvedList"/>
    <dgm:cxn modelId="{A616BCBC-0AAB-4F9C-B451-3EBD8CF2DAEF}" type="presParOf" srcId="{E7D486A9-50EB-4233-B07E-C40023B63F3C}" destId="{29F1F8F6-DD73-4B26-A0FB-CAC8D589E690}" srcOrd="3" destOrd="0" presId="urn:microsoft.com/office/officeart/2008/layout/VerticalCurvedList"/>
    <dgm:cxn modelId="{E3D0B6B7-526A-424E-AE7E-096C2FA5C4D2}" type="presParOf" srcId="{E7D486A9-50EB-4233-B07E-C40023B63F3C}" destId="{76DCFA8D-5892-4CCA-B89D-B59085A5F356}" srcOrd="4" destOrd="0" presId="urn:microsoft.com/office/officeart/2008/layout/VerticalCurvedList"/>
    <dgm:cxn modelId="{7E68CB90-DD58-4FED-B205-BA641A9DD822}" type="presParOf" srcId="{76DCFA8D-5892-4CCA-B89D-B59085A5F356}" destId="{82C79DFD-C782-43CF-AAF9-E7E05EA40AB3}" srcOrd="0" destOrd="0" presId="urn:microsoft.com/office/officeart/2008/layout/VerticalCurvedList"/>
    <dgm:cxn modelId="{207CC69D-4AA7-41BF-B905-76AF5C08BF4A}" type="presParOf" srcId="{E7D486A9-50EB-4233-B07E-C40023B63F3C}" destId="{3186D490-8F35-4FEA-A1D2-683DED99EAD0}" srcOrd="5" destOrd="0" presId="urn:microsoft.com/office/officeart/2008/layout/VerticalCurvedList"/>
    <dgm:cxn modelId="{0E4EA97F-10FD-4020-81E0-B29E20777CCF}" type="presParOf" srcId="{E7D486A9-50EB-4233-B07E-C40023B63F3C}" destId="{02650947-9B7D-427B-8F93-9829F7519E5D}" srcOrd="6" destOrd="0" presId="urn:microsoft.com/office/officeart/2008/layout/VerticalCurvedList"/>
    <dgm:cxn modelId="{87273630-6835-4560-AD9E-681D49966FB3}" type="presParOf" srcId="{02650947-9B7D-427B-8F93-9829F7519E5D}" destId="{0F284FD1-5FE0-4FDF-A880-EC9F13C94D08}" srcOrd="0" destOrd="0" presId="urn:microsoft.com/office/officeart/2008/layout/VerticalCurvedList"/>
    <dgm:cxn modelId="{97F46296-18A2-4AC1-8614-32B0D0F1DCD3}" type="presParOf" srcId="{E7D486A9-50EB-4233-B07E-C40023B63F3C}" destId="{27A7242F-9445-4373-AF88-D24CB59D415A}" srcOrd="7" destOrd="0" presId="urn:microsoft.com/office/officeart/2008/layout/VerticalCurvedList"/>
    <dgm:cxn modelId="{EE45160E-BA40-4F6E-B585-8AA93FA6FCCE}" type="presParOf" srcId="{E7D486A9-50EB-4233-B07E-C40023B63F3C}" destId="{E06D71ED-3ED3-4FDD-8998-463910D9C9D3}" srcOrd="8" destOrd="0" presId="urn:microsoft.com/office/officeart/2008/layout/VerticalCurvedList"/>
    <dgm:cxn modelId="{BC86BBA6-75A8-4644-93A1-8D96270E2809}" type="presParOf" srcId="{E06D71ED-3ED3-4FDD-8998-463910D9C9D3}" destId="{BB45ADA5-34DB-4C1C-AF5C-EFFCF7C78ECB}" srcOrd="0" destOrd="0" presId="urn:microsoft.com/office/officeart/2008/layout/VerticalCurvedList"/>
    <dgm:cxn modelId="{0B7802CA-4652-418C-820C-53EF1F50AACC}" type="presParOf" srcId="{E7D486A9-50EB-4233-B07E-C40023B63F3C}" destId="{22A150F4-8E60-44C7-8F39-EAB15EFEA55F}" srcOrd="9" destOrd="0" presId="urn:microsoft.com/office/officeart/2008/layout/VerticalCurvedList"/>
    <dgm:cxn modelId="{C1ECA0B3-0743-4D08-B726-F168476220B3}" type="presParOf" srcId="{E7D486A9-50EB-4233-B07E-C40023B63F3C}" destId="{8AEA32C2-0C4D-44F4-BBCC-46FC3347BFE4}" srcOrd="10" destOrd="0" presId="urn:microsoft.com/office/officeart/2008/layout/VerticalCurvedList"/>
    <dgm:cxn modelId="{A142E4C1-9A5A-402B-9FED-FD2A9F983C79}" type="presParOf" srcId="{8AEA32C2-0C4D-44F4-BBCC-46FC3347BFE4}" destId="{4B5D8B8D-9CE9-4707-8420-FD73E5919CDA}" srcOrd="0" destOrd="0" presId="urn:microsoft.com/office/officeart/2008/layout/VerticalCurved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A07392-0760-4BE5-9681-89A99932B981}" type="doc">
      <dgm:prSet loTypeId="urn:microsoft.com/office/officeart/2005/8/layout/orgChart1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2DD6787B-0087-40F2-A83B-4F3E3411BF1F}">
      <dgm:prSet phldrT="[Текст]" custT="1"/>
      <dgm:spPr/>
      <dgm:t>
        <a:bodyPr/>
        <a:lstStyle/>
        <a:p>
          <a:r>
            <a:rPr lang="ru-RU" sz="2800" b="0" dirty="0" smtClean="0">
              <a:solidFill>
                <a:schemeClr val="tx1"/>
              </a:solidFill>
            </a:rPr>
            <a:t>Научно-методическое сопровождение программ внеурочной деятельности</a:t>
          </a:r>
          <a:endParaRPr lang="ru-RU" sz="2800" b="0" dirty="0">
            <a:solidFill>
              <a:schemeClr val="tx1"/>
            </a:solidFill>
          </a:endParaRPr>
        </a:p>
      </dgm:t>
    </dgm:pt>
    <dgm:pt modelId="{66102D0B-6143-44F5-A520-9BF484878DCA}" type="parTrans" cxnId="{FBB483BB-88B8-4A87-BD84-9728C2B68998}">
      <dgm:prSet/>
      <dgm:spPr/>
      <dgm:t>
        <a:bodyPr/>
        <a:lstStyle/>
        <a:p>
          <a:endParaRPr lang="ru-RU"/>
        </a:p>
      </dgm:t>
    </dgm:pt>
    <dgm:pt modelId="{C38932BE-5229-4D7F-9EC6-D70EFDF211C7}" type="sibTrans" cxnId="{FBB483BB-88B8-4A87-BD84-9728C2B68998}">
      <dgm:prSet/>
      <dgm:spPr/>
      <dgm:t>
        <a:bodyPr/>
        <a:lstStyle/>
        <a:p>
          <a:endParaRPr lang="ru-RU"/>
        </a:p>
      </dgm:t>
    </dgm:pt>
    <dgm:pt modelId="{365C3FC9-2E2C-4490-B4C3-7F2D173B4ABB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0263A6E-20C1-4BCA-A33A-D52F7E4550FE}" type="parTrans" cxnId="{362EFDE5-FEE7-4762-9C03-B83FF33C1F8D}">
      <dgm:prSet/>
      <dgm:spPr/>
      <dgm:t>
        <a:bodyPr/>
        <a:lstStyle/>
        <a:p>
          <a:endParaRPr lang="ru-RU"/>
        </a:p>
      </dgm:t>
    </dgm:pt>
    <dgm:pt modelId="{B78D0643-B660-45BD-82E5-6AA4C7109A88}" type="sibTrans" cxnId="{362EFDE5-FEE7-4762-9C03-B83FF33C1F8D}">
      <dgm:prSet/>
      <dgm:spPr/>
      <dgm:t>
        <a:bodyPr/>
        <a:lstStyle/>
        <a:p>
          <a:endParaRPr lang="ru-RU"/>
        </a:p>
      </dgm:t>
    </dgm:pt>
    <dgm:pt modelId="{BF1A913D-9E1E-478F-B953-A0E4BB8FF5E7}">
      <dgm:prSet phldrT="[Текст]"/>
      <dgm:spPr/>
      <dgm:t>
        <a:bodyPr/>
        <a:lstStyle/>
        <a:p>
          <a:r>
            <a:rPr lang="ru-RU" dirty="0" smtClean="0"/>
            <a:t>Преподаватели вуза совместно со студентами помогают проводить открытые занятия, консультируют по организации и проведению занятий в нетрадиционной форме</a:t>
          </a:r>
          <a:endParaRPr lang="ru-RU" dirty="0"/>
        </a:p>
      </dgm:t>
    </dgm:pt>
    <dgm:pt modelId="{B3B29F4D-4254-4386-997D-83F2F8C44B12}" type="parTrans" cxnId="{0EAA997B-B903-43B9-82E2-0514E0D0678E}">
      <dgm:prSet/>
      <dgm:spPr/>
      <dgm:t>
        <a:bodyPr/>
        <a:lstStyle/>
        <a:p>
          <a:endParaRPr lang="ru-RU"/>
        </a:p>
      </dgm:t>
    </dgm:pt>
    <dgm:pt modelId="{DD4C97D3-0373-40F8-B2BA-AE84F2F1C170}" type="sibTrans" cxnId="{0EAA997B-B903-43B9-82E2-0514E0D0678E}">
      <dgm:prSet/>
      <dgm:spPr/>
      <dgm:t>
        <a:bodyPr/>
        <a:lstStyle/>
        <a:p>
          <a:endParaRPr lang="ru-RU"/>
        </a:p>
      </dgm:t>
    </dgm:pt>
    <dgm:pt modelId="{3A14900E-16AB-468E-B0E0-9E952FF40648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05A8BE4-CAFB-451D-83D7-04417F1F1F4D}" type="parTrans" cxnId="{9C7622D7-7A2C-4912-969F-44D3C516D844}">
      <dgm:prSet/>
      <dgm:spPr/>
      <dgm:t>
        <a:bodyPr/>
        <a:lstStyle/>
        <a:p>
          <a:endParaRPr lang="ru-RU"/>
        </a:p>
      </dgm:t>
    </dgm:pt>
    <dgm:pt modelId="{BA514829-BEAF-4DBF-A5C7-13978EE0EE87}" type="sibTrans" cxnId="{9C7622D7-7A2C-4912-969F-44D3C516D844}">
      <dgm:prSet/>
      <dgm:spPr/>
      <dgm:t>
        <a:bodyPr/>
        <a:lstStyle/>
        <a:p>
          <a:endParaRPr lang="ru-RU"/>
        </a:p>
      </dgm:t>
    </dgm:pt>
    <dgm:pt modelId="{E152B7F5-7FE5-4B67-B17F-B15A90A3A207}" type="pres">
      <dgm:prSet presAssocID="{EAA07392-0760-4BE5-9681-89A99932B98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4397898-51D6-4C33-8443-2877F3ECB154}" type="pres">
      <dgm:prSet presAssocID="{2DD6787B-0087-40F2-A83B-4F3E3411BF1F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2891164-49F4-48BE-BB1A-F7033B757E13}" type="pres">
      <dgm:prSet presAssocID="{2DD6787B-0087-40F2-A83B-4F3E3411BF1F}" presName="rootComposite1" presStyleCnt="0"/>
      <dgm:spPr/>
      <dgm:t>
        <a:bodyPr/>
        <a:lstStyle/>
        <a:p>
          <a:endParaRPr lang="ru-RU"/>
        </a:p>
      </dgm:t>
    </dgm:pt>
    <dgm:pt modelId="{CD4DDF2C-3510-49A8-9395-BEC5B9C3CEB3}" type="pres">
      <dgm:prSet presAssocID="{2DD6787B-0087-40F2-A83B-4F3E3411BF1F}" presName="rootText1" presStyleLbl="node0" presStyleIdx="0" presStyleCnt="1" custScaleX="353645" custScaleY="60753" custLinFactNeighborX="-3564" custLinFactNeighborY="12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C69066-6DBC-4EEA-B994-EAA6487029E2}" type="pres">
      <dgm:prSet presAssocID="{2DD6787B-0087-40F2-A83B-4F3E3411BF1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9AD3602-9E7B-41A7-8C9F-08038E43744A}" type="pres">
      <dgm:prSet presAssocID="{2DD6787B-0087-40F2-A83B-4F3E3411BF1F}" presName="hierChild2" presStyleCnt="0"/>
      <dgm:spPr/>
      <dgm:t>
        <a:bodyPr/>
        <a:lstStyle/>
        <a:p>
          <a:endParaRPr lang="ru-RU"/>
        </a:p>
      </dgm:t>
    </dgm:pt>
    <dgm:pt modelId="{70DEFC52-C566-4F36-99E3-913EF8936E9A}" type="pres">
      <dgm:prSet presAssocID="{F0263A6E-20C1-4BCA-A33A-D52F7E4550FE}" presName="Name37" presStyleLbl="parChTrans1D2" presStyleIdx="0" presStyleCnt="3"/>
      <dgm:spPr/>
      <dgm:t>
        <a:bodyPr/>
        <a:lstStyle/>
        <a:p>
          <a:endParaRPr lang="ru-RU"/>
        </a:p>
      </dgm:t>
    </dgm:pt>
    <dgm:pt modelId="{3AE75123-8396-4205-A573-76230141FDCF}" type="pres">
      <dgm:prSet presAssocID="{365C3FC9-2E2C-4490-B4C3-7F2D173B4ABB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957FB1E-5817-4DCE-8646-E30650EDD6EF}" type="pres">
      <dgm:prSet presAssocID="{365C3FC9-2E2C-4490-B4C3-7F2D173B4ABB}" presName="rootComposite" presStyleCnt="0"/>
      <dgm:spPr/>
      <dgm:t>
        <a:bodyPr/>
        <a:lstStyle/>
        <a:p>
          <a:endParaRPr lang="ru-RU"/>
        </a:p>
      </dgm:t>
    </dgm:pt>
    <dgm:pt modelId="{F1B549EA-39EB-4DD6-B225-6AF2AA1A2366}" type="pres">
      <dgm:prSet presAssocID="{365C3FC9-2E2C-4490-B4C3-7F2D173B4ABB}" presName="rootText" presStyleLbl="node2" presStyleIdx="0" presStyleCnt="3" custScaleX="112122" custScaleY="1663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124903-1622-45D1-B940-C1B05761AFAE}" type="pres">
      <dgm:prSet presAssocID="{365C3FC9-2E2C-4490-B4C3-7F2D173B4ABB}" presName="rootConnector" presStyleLbl="node2" presStyleIdx="0" presStyleCnt="3"/>
      <dgm:spPr/>
      <dgm:t>
        <a:bodyPr/>
        <a:lstStyle/>
        <a:p>
          <a:endParaRPr lang="ru-RU"/>
        </a:p>
      </dgm:t>
    </dgm:pt>
    <dgm:pt modelId="{3E58AA6E-21E3-4365-88CD-BFEB9B048263}" type="pres">
      <dgm:prSet presAssocID="{365C3FC9-2E2C-4490-B4C3-7F2D173B4ABB}" presName="hierChild4" presStyleCnt="0"/>
      <dgm:spPr/>
      <dgm:t>
        <a:bodyPr/>
        <a:lstStyle/>
        <a:p>
          <a:endParaRPr lang="ru-RU"/>
        </a:p>
      </dgm:t>
    </dgm:pt>
    <dgm:pt modelId="{8B3296D5-C5C5-4F08-AF8A-97E0CA35F17E}" type="pres">
      <dgm:prSet presAssocID="{365C3FC9-2E2C-4490-B4C3-7F2D173B4ABB}" presName="hierChild5" presStyleCnt="0"/>
      <dgm:spPr/>
      <dgm:t>
        <a:bodyPr/>
        <a:lstStyle/>
        <a:p>
          <a:endParaRPr lang="ru-RU"/>
        </a:p>
      </dgm:t>
    </dgm:pt>
    <dgm:pt modelId="{5F3E4302-D0C8-4E47-8631-99154220995D}" type="pres">
      <dgm:prSet presAssocID="{B3B29F4D-4254-4386-997D-83F2F8C44B12}" presName="Name37" presStyleLbl="parChTrans1D2" presStyleIdx="1" presStyleCnt="3"/>
      <dgm:spPr/>
      <dgm:t>
        <a:bodyPr/>
        <a:lstStyle/>
        <a:p>
          <a:endParaRPr lang="ru-RU"/>
        </a:p>
      </dgm:t>
    </dgm:pt>
    <dgm:pt modelId="{1D27D1D6-6B48-4527-A20B-50345B35B4D3}" type="pres">
      <dgm:prSet presAssocID="{BF1A913D-9E1E-478F-B953-A0E4BB8FF5E7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32E9792-B93C-4622-9225-16FC7955EF36}" type="pres">
      <dgm:prSet presAssocID="{BF1A913D-9E1E-478F-B953-A0E4BB8FF5E7}" presName="rootComposite" presStyleCnt="0"/>
      <dgm:spPr/>
      <dgm:t>
        <a:bodyPr/>
        <a:lstStyle/>
        <a:p>
          <a:endParaRPr lang="ru-RU"/>
        </a:p>
      </dgm:t>
    </dgm:pt>
    <dgm:pt modelId="{06A5FD04-7F61-44B2-88BD-A84F580261A9}" type="pres">
      <dgm:prSet presAssocID="{BF1A913D-9E1E-478F-B953-A0E4BB8FF5E7}" presName="rootText" presStyleLbl="node2" presStyleIdx="1" presStyleCnt="3" custScaleY="2368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BEFBA8-DCDC-409A-8C9D-D637AC72007A}" type="pres">
      <dgm:prSet presAssocID="{BF1A913D-9E1E-478F-B953-A0E4BB8FF5E7}" presName="rootConnector" presStyleLbl="node2" presStyleIdx="1" presStyleCnt="3"/>
      <dgm:spPr/>
      <dgm:t>
        <a:bodyPr/>
        <a:lstStyle/>
        <a:p>
          <a:endParaRPr lang="ru-RU"/>
        </a:p>
      </dgm:t>
    </dgm:pt>
    <dgm:pt modelId="{2223424E-3E12-4D19-87C6-D96CABEB829B}" type="pres">
      <dgm:prSet presAssocID="{BF1A913D-9E1E-478F-B953-A0E4BB8FF5E7}" presName="hierChild4" presStyleCnt="0"/>
      <dgm:spPr/>
      <dgm:t>
        <a:bodyPr/>
        <a:lstStyle/>
        <a:p>
          <a:endParaRPr lang="ru-RU"/>
        </a:p>
      </dgm:t>
    </dgm:pt>
    <dgm:pt modelId="{CA44F354-B5CF-4303-87BF-654EC3287758}" type="pres">
      <dgm:prSet presAssocID="{BF1A913D-9E1E-478F-B953-A0E4BB8FF5E7}" presName="hierChild5" presStyleCnt="0"/>
      <dgm:spPr/>
      <dgm:t>
        <a:bodyPr/>
        <a:lstStyle/>
        <a:p>
          <a:endParaRPr lang="ru-RU"/>
        </a:p>
      </dgm:t>
    </dgm:pt>
    <dgm:pt modelId="{1FACA81F-D7D0-4C5B-9FCD-49CBDE10A721}" type="pres">
      <dgm:prSet presAssocID="{B05A8BE4-CAFB-451D-83D7-04417F1F1F4D}" presName="Name37" presStyleLbl="parChTrans1D2" presStyleIdx="2" presStyleCnt="3"/>
      <dgm:spPr/>
      <dgm:t>
        <a:bodyPr/>
        <a:lstStyle/>
        <a:p>
          <a:endParaRPr lang="ru-RU"/>
        </a:p>
      </dgm:t>
    </dgm:pt>
    <dgm:pt modelId="{27E0DF35-1C99-4DD9-A93C-8078B79D102D}" type="pres">
      <dgm:prSet presAssocID="{3A14900E-16AB-468E-B0E0-9E952FF40648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5E5698A8-B4C8-412C-9BB5-8C399DFF9B50}" type="pres">
      <dgm:prSet presAssocID="{3A14900E-16AB-468E-B0E0-9E952FF40648}" presName="rootComposite" presStyleCnt="0"/>
      <dgm:spPr/>
      <dgm:t>
        <a:bodyPr/>
        <a:lstStyle/>
        <a:p>
          <a:endParaRPr lang="ru-RU"/>
        </a:p>
      </dgm:t>
    </dgm:pt>
    <dgm:pt modelId="{1531B93E-FB65-4108-9421-315D6419B543}" type="pres">
      <dgm:prSet presAssocID="{3A14900E-16AB-468E-B0E0-9E952FF40648}" presName="rootText" presStyleLbl="node2" presStyleIdx="2" presStyleCnt="3" custScaleX="116521" custScaleY="1717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328BD6-DA5D-425E-89EF-325B38207095}" type="pres">
      <dgm:prSet presAssocID="{3A14900E-16AB-468E-B0E0-9E952FF40648}" presName="rootConnector" presStyleLbl="node2" presStyleIdx="2" presStyleCnt="3"/>
      <dgm:spPr/>
      <dgm:t>
        <a:bodyPr/>
        <a:lstStyle/>
        <a:p>
          <a:endParaRPr lang="ru-RU"/>
        </a:p>
      </dgm:t>
    </dgm:pt>
    <dgm:pt modelId="{F6185791-830D-431D-82DC-96DBBF6CF79A}" type="pres">
      <dgm:prSet presAssocID="{3A14900E-16AB-468E-B0E0-9E952FF40648}" presName="hierChild4" presStyleCnt="0"/>
      <dgm:spPr/>
      <dgm:t>
        <a:bodyPr/>
        <a:lstStyle/>
        <a:p>
          <a:endParaRPr lang="ru-RU"/>
        </a:p>
      </dgm:t>
    </dgm:pt>
    <dgm:pt modelId="{D2118EE6-6A91-48E7-9D7F-F2AF4F211263}" type="pres">
      <dgm:prSet presAssocID="{3A14900E-16AB-468E-B0E0-9E952FF40648}" presName="hierChild5" presStyleCnt="0"/>
      <dgm:spPr/>
      <dgm:t>
        <a:bodyPr/>
        <a:lstStyle/>
        <a:p>
          <a:endParaRPr lang="ru-RU"/>
        </a:p>
      </dgm:t>
    </dgm:pt>
    <dgm:pt modelId="{66AD03EE-DDD6-43C3-9EF6-ECF563DEDE5A}" type="pres">
      <dgm:prSet presAssocID="{2DD6787B-0087-40F2-A83B-4F3E3411BF1F}" presName="hierChild3" presStyleCnt="0"/>
      <dgm:spPr/>
      <dgm:t>
        <a:bodyPr/>
        <a:lstStyle/>
        <a:p>
          <a:endParaRPr lang="ru-RU"/>
        </a:p>
      </dgm:t>
    </dgm:pt>
  </dgm:ptLst>
  <dgm:cxnLst>
    <dgm:cxn modelId="{FA342DF8-4628-40A5-B8EB-7F0902C5AE1E}" type="presOf" srcId="{BF1A913D-9E1E-478F-B953-A0E4BB8FF5E7}" destId="{06A5FD04-7F61-44B2-88BD-A84F580261A9}" srcOrd="0" destOrd="0" presId="urn:microsoft.com/office/officeart/2005/8/layout/orgChart1"/>
    <dgm:cxn modelId="{8703D225-43A6-4395-8AB2-F8F0C30BCF1F}" type="presOf" srcId="{BF1A913D-9E1E-478F-B953-A0E4BB8FF5E7}" destId="{4DBEFBA8-DCDC-409A-8C9D-D637AC72007A}" srcOrd="1" destOrd="0" presId="urn:microsoft.com/office/officeart/2005/8/layout/orgChart1"/>
    <dgm:cxn modelId="{FBB483BB-88B8-4A87-BD84-9728C2B68998}" srcId="{EAA07392-0760-4BE5-9681-89A99932B981}" destId="{2DD6787B-0087-40F2-A83B-4F3E3411BF1F}" srcOrd="0" destOrd="0" parTransId="{66102D0B-6143-44F5-A520-9BF484878DCA}" sibTransId="{C38932BE-5229-4D7F-9EC6-D70EFDF211C7}"/>
    <dgm:cxn modelId="{5A6018B6-356F-4E7E-A798-304F6E8AB412}" type="presOf" srcId="{F0263A6E-20C1-4BCA-A33A-D52F7E4550FE}" destId="{70DEFC52-C566-4F36-99E3-913EF8936E9A}" srcOrd="0" destOrd="0" presId="urn:microsoft.com/office/officeart/2005/8/layout/orgChart1"/>
    <dgm:cxn modelId="{C6150F26-301E-49F0-8EA8-12532A38A9C6}" type="presOf" srcId="{365C3FC9-2E2C-4490-B4C3-7F2D173B4ABB}" destId="{F3124903-1622-45D1-B940-C1B05761AFAE}" srcOrd="1" destOrd="0" presId="urn:microsoft.com/office/officeart/2005/8/layout/orgChart1"/>
    <dgm:cxn modelId="{2656C192-F582-4AA7-A7C9-FBC988C7B794}" type="presOf" srcId="{B3B29F4D-4254-4386-997D-83F2F8C44B12}" destId="{5F3E4302-D0C8-4E47-8631-99154220995D}" srcOrd="0" destOrd="0" presId="urn:microsoft.com/office/officeart/2005/8/layout/orgChart1"/>
    <dgm:cxn modelId="{9C7622D7-7A2C-4912-969F-44D3C516D844}" srcId="{2DD6787B-0087-40F2-A83B-4F3E3411BF1F}" destId="{3A14900E-16AB-468E-B0E0-9E952FF40648}" srcOrd="2" destOrd="0" parTransId="{B05A8BE4-CAFB-451D-83D7-04417F1F1F4D}" sibTransId="{BA514829-BEAF-4DBF-A5C7-13978EE0EE87}"/>
    <dgm:cxn modelId="{86477000-0C01-43D4-BC5F-91AAA8CDC352}" type="presOf" srcId="{3A14900E-16AB-468E-B0E0-9E952FF40648}" destId="{C7328BD6-DA5D-425E-89EF-325B38207095}" srcOrd="1" destOrd="0" presId="urn:microsoft.com/office/officeart/2005/8/layout/orgChart1"/>
    <dgm:cxn modelId="{29B143F9-074D-436E-8EF0-CA362D710BEC}" type="presOf" srcId="{B05A8BE4-CAFB-451D-83D7-04417F1F1F4D}" destId="{1FACA81F-D7D0-4C5B-9FCD-49CBDE10A721}" srcOrd="0" destOrd="0" presId="urn:microsoft.com/office/officeart/2005/8/layout/orgChart1"/>
    <dgm:cxn modelId="{6FCE9459-DF4C-48DD-9EFD-E27C12FA92FF}" type="presOf" srcId="{365C3FC9-2E2C-4490-B4C3-7F2D173B4ABB}" destId="{F1B549EA-39EB-4DD6-B225-6AF2AA1A2366}" srcOrd="0" destOrd="0" presId="urn:microsoft.com/office/officeart/2005/8/layout/orgChart1"/>
    <dgm:cxn modelId="{7C4C6A1C-3F93-41BB-95E8-04EDB676C0B3}" type="presOf" srcId="{2DD6787B-0087-40F2-A83B-4F3E3411BF1F}" destId="{A4C69066-6DBC-4EEA-B994-EAA6487029E2}" srcOrd="1" destOrd="0" presId="urn:microsoft.com/office/officeart/2005/8/layout/orgChart1"/>
    <dgm:cxn modelId="{5ECFDB5E-554D-44A0-99A3-D66EC0AD445A}" type="presOf" srcId="{3A14900E-16AB-468E-B0E0-9E952FF40648}" destId="{1531B93E-FB65-4108-9421-315D6419B543}" srcOrd="0" destOrd="0" presId="urn:microsoft.com/office/officeart/2005/8/layout/orgChart1"/>
    <dgm:cxn modelId="{362EFDE5-FEE7-4762-9C03-B83FF33C1F8D}" srcId="{2DD6787B-0087-40F2-A83B-4F3E3411BF1F}" destId="{365C3FC9-2E2C-4490-B4C3-7F2D173B4ABB}" srcOrd="0" destOrd="0" parTransId="{F0263A6E-20C1-4BCA-A33A-D52F7E4550FE}" sibTransId="{B78D0643-B660-45BD-82E5-6AA4C7109A88}"/>
    <dgm:cxn modelId="{B1AB4251-BBC6-4321-93C7-7A4EF4C06A36}" type="presOf" srcId="{EAA07392-0760-4BE5-9681-89A99932B981}" destId="{E152B7F5-7FE5-4B67-B17F-B15A90A3A207}" srcOrd="0" destOrd="0" presId="urn:microsoft.com/office/officeart/2005/8/layout/orgChart1"/>
    <dgm:cxn modelId="{8B0A98FF-555B-4725-8102-58EBECA8F7BF}" type="presOf" srcId="{2DD6787B-0087-40F2-A83B-4F3E3411BF1F}" destId="{CD4DDF2C-3510-49A8-9395-BEC5B9C3CEB3}" srcOrd="0" destOrd="0" presId="urn:microsoft.com/office/officeart/2005/8/layout/orgChart1"/>
    <dgm:cxn modelId="{0EAA997B-B903-43B9-82E2-0514E0D0678E}" srcId="{2DD6787B-0087-40F2-A83B-4F3E3411BF1F}" destId="{BF1A913D-9E1E-478F-B953-A0E4BB8FF5E7}" srcOrd="1" destOrd="0" parTransId="{B3B29F4D-4254-4386-997D-83F2F8C44B12}" sibTransId="{DD4C97D3-0373-40F8-B2BA-AE84F2F1C170}"/>
    <dgm:cxn modelId="{CA37BFA3-6B8C-4A25-A4E4-7910062A8FD6}" type="presParOf" srcId="{E152B7F5-7FE5-4B67-B17F-B15A90A3A207}" destId="{84397898-51D6-4C33-8443-2877F3ECB154}" srcOrd="0" destOrd="0" presId="urn:microsoft.com/office/officeart/2005/8/layout/orgChart1"/>
    <dgm:cxn modelId="{5344D81C-712C-4B73-BDBA-D80EC1A93588}" type="presParOf" srcId="{84397898-51D6-4C33-8443-2877F3ECB154}" destId="{82891164-49F4-48BE-BB1A-F7033B757E13}" srcOrd="0" destOrd="0" presId="urn:microsoft.com/office/officeart/2005/8/layout/orgChart1"/>
    <dgm:cxn modelId="{3F9C42D1-6371-42ED-8B74-FE99E9EB74FA}" type="presParOf" srcId="{82891164-49F4-48BE-BB1A-F7033B757E13}" destId="{CD4DDF2C-3510-49A8-9395-BEC5B9C3CEB3}" srcOrd="0" destOrd="0" presId="urn:microsoft.com/office/officeart/2005/8/layout/orgChart1"/>
    <dgm:cxn modelId="{29012B65-14B6-496A-BD80-552C5BA6254E}" type="presParOf" srcId="{82891164-49F4-48BE-BB1A-F7033B757E13}" destId="{A4C69066-6DBC-4EEA-B994-EAA6487029E2}" srcOrd="1" destOrd="0" presId="urn:microsoft.com/office/officeart/2005/8/layout/orgChart1"/>
    <dgm:cxn modelId="{89FEC97E-027F-4300-B900-E7CE95E3949B}" type="presParOf" srcId="{84397898-51D6-4C33-8443-2877F3ECB154}" destId="{59AD3602-9E7B-41A7-8C9F-08038E43744A}" srcOrd="1" destOrd="0" presId="urn:microsoft.com/office/officeart/2005/8/layout/orgChart1"/>
    <dgm:cxn modelId="{CBE1CE18-0819-47CC-8715-DB2C8854A380}" type="presParOf" srcId="{59AD3602-9E7B-41A7-8C9F-08038E43744A}" destId="{70DEFC52-C566-4F36-99E3-913EF8936E9A}" srcOrd="0" destOrd="0" presId="urn:microsoft.com/office/officeart/2005/8/layout/orgChart1"/>
    <dgm:cxn modelId="{CBF3D48B-D5D0-4D82-88E1-BC598BB9A5A5}" type="presParOf" srcId="{59AD3602-9E7B-41A7-8C9F-08038E43744A}" destId="{3AE75123-8396-4205-A573-76230141FDCF}" srcOrd="1" destOrd="0" presId="urn:microsoft.com/office/officeart/2005/8/layout/orgChart1"/>
    <dgm:cxn modelId="{364D9189-1602-44FB-B667-D698B3E805E3}" type="presParOf" srcId="{3AE75123-8396-4205-A573-76230141FDCF}" destId="{9957FB1E-5817-4DCE-8646-E30650EDD6EF}" srcOrd="0" destOrd="0" presId="urn:microsoft.com/office/officeart/2005/8/layout/orgChart1"/>
    <dgm:cxn modelId="{194C62C0-7F35-4B70-8BB5-116BB5163B5A}" type="presParOf" srcId="{9957FB1E-5817-4DCE-8646-E30650EDD6EF}" destId="{F1B549EA-39EB-4DD6-B225-6AF2AA1A2366}" srcOrd="0" destOrd="0" presId="urn:microsoft.com/office/officeart/2005/8/layout/orgChart1"/>
    <dgm:cxn modelId="{99F99078-0E48-4AD2-ABF8-C009A8BF36B3}" type="presParOf" srcId="{9957FB1E-5817-4DCE-8646-E30650EDD6EF}" destId="{F3124903-1622-45D1-B940-C1B05761AFAE}" srcOrd="1" destOrd="0" presId="urn:microsoft.com/office/officeart/2005/8/layout/orgChart1"/>
    <dgm:cxn modelId="{C972F1AA-A944-4A69-8F3C-3060C84A4CAE}" type="presParOf" srcId="{3AE75123-8396-4205-A573-76230141FDCF}" destId="{3E58AA6E-21E3-4365-88CD-BFEB9B048263}" srcOrd="1" destOrd="0" presId="urn:microsoft.com/office/officeart/2005/8/layout/orgChart1"/>
    <dgm:cxn modelId="{46C13B65-1A81-4AEC-B1B7-3D77741763BD}" type="presParOf" srcId="{3AE75123-8396-4205-A573-76230141FDCF}" destId="{8B3296D5-C5C5-4F08-AF8A-97E0CA35F17E}" srcOrd="2" destOrd="0" presId="urn:microsoft.com/office/officeart/2005/8/layout/orgChart1"/>
    <dgm:cxn modelId="{FA5C8278-E802-445F-842E-70D27A8022B7}" type="presParOf" srcId="{59AD3602-9E7B-41A7-8C9F-08038E43744A}" destId="{5F3E4302-D0C8-4E47-8631-99154220995D}" srcOrd="2" destOrd="0" presId="urn:microsoft.com/office/officeart/2005/8/layout/orgChart1"/>
    <dgm:cxn modelId="{0797417E-9065-4D7C-A2A8-F098B810D3E5}" type="presParOf" srcId="{59AD3602-9E7B-41A7-8C9F-08038E43744A}" destId="{1D27D1D6-6B48-4527-A20B-50345B35B4D3}" srcOrd="3" destOrd="0" presId="urn:microsoft.com/office/officeart/2005/8/layout/orgChart1"/>
    <dgm:cxn modelId="{7A6F5F06-82D5-40CB-AD6E-FDF7C149D231}" type="presParOf" srcId="{1D27D1D6-6B48-4527-A20B-50345B35B4D3}" destId="{432E9792-B93C-4622-9225-16FC7955EF36}" srcOrd="0" destOrd="0" presId="urn:microsoft.com/office/officeart/2005/8/layout/orgChart1"/>
    <dgm:cxn modelId="{BA43C8E4-6350-44A9-BF0B-FB8D37691D4D}" type="presParOf" srcId="{432E9792-B93C-4622-9225-16FC7955EF36}" destId="{06A5FD04-7F61-44B2-88BD-A84F580261A9}" srcOrd="0" destOrd="0" presId="urn:microsoft.com/office/officeart/2005/8/layout/orgChart1"/>
    <dgm:cxn modelId="{F5CD3636-2231-4B3A-8380-3581D485E220}" type="presParOf" srcId="{432E9792-B93C-4622-9225-16FC7955EF36}" destId="{4DBEFBA8-DCDC-409A-8C9D-D637AC72007A}" srcOrd="1" destOrd="0" presId="urn:microsoft.com/office/officeart/2005/8/layout/orgChart1"/>
    <dgm:cxn modelId="{CD6FCB25-42B7-40C1-BF24-7A8C7E7AB78C}" type="presParOf" srcId="{1D27D1D6-6B48-4527-A20B-50345B35B4D3}" destId="{2223424E-3E12-4D19-87C6-D96CABEB829B}" srcOrd="1" destOrd="0" presId="urn:microsoft.com/office/officeart/2005/8/layout/orgChart1"/>
    <dgm:cxn modelId="{1B954BAF-6BDD-4F79-A3E1-EFCBC45196CE}" type="presParOf" srcId="{1D27D1D6-6B48-4527-A20B-50345B35B4D3}" destId="{CA44F354-B5CF-4303-87BF-654EC3287758}" srcOrd="2" destOrd="0" presId="urn:microsoft.com/office/officeart/2005/8/layout/orgChart1"/>
    <dgm:cxn modelId="{C0E9E953-4892-4581-A847-584D02A5D167}" type="presParOf" srcId="{59AD3602-9E7B-41A7-8C9F-08038E43744A}" destId="{1FACA81F-D7D0-4C5B-9FCD-49CBDE10A721}" srcOrd="4" destOrd="0" presId="urn:microsoft.com/office/officeart/2005/8/layout/orgChart1"/>
    <dgm:cxn modelId="{5A193999-573C-487C-9A01-90D2367C617C}" type="presParOf" srcId="{59AD3602-9E7B-41A7-8C9F-08038E43744A}" destId="{27E0DF35-1C99-4DD9-A93C-8078B79D102D}" srcOrd="5" destOrd="0" presId="urn:microsoft.com/office/officeart/2005/8/layout/orgChart1"/>
    <dgm:cxn modelId="{19641391-888E-496A-A49C-434354CB5B37}" type="presParOf" srcId="{27E0DF35-1C99-4DD9-A93C-8078B79D102D}" destId="{5E5698A8-B4C8-412C-9BB5-8C399DFF9B50}" srcOrd="0" destOrd="0" presId="urn:microsoft.com/office/officeart/2005/8/layout/orgChart1"/>
    <dgm:cxn modelId="{58661C7A-1AA7-4A24-8C9B-12BDDBB91FE1}" type="presParOf" srcId="{5E5698A8-B4C8-412C-9BB5-8C399DFF9B50}" destId="{1531B93E-FB65-4108-9421-315D6419B543}" srcOrd="0" destOrd="0" presId="urn:microsoft.com/office/officeart/2005/8/layout/orgChart1"/>
    <dgm:cxn modelId="{FF71E9FD-8D11-444A-B903-07BD2BB2BDA0}" type="presParOf" srcId="{5E5698A8-B4C8-412C-9BB5-8C399DFF9B50}" destId="{C7328BD6-DA5D-425E-89EF-325B38207095}" srcOrd="1" destOrd="0" presId="urn:microsoft.com/office/officeart/2005/8/layout/orgChart1"/>
    <dgm:cxn modelId="{9A7DFCA8-2709-4791-B54A-6D37B31FF195}" type="presParOf" srcId="{27E0DF35-1C99-4DD9-A93C-8078B79D102D}" destId="{F6185791-830D-431D-82DC-96DBBF6CF79A}" srcOrd="1" destOrd="0" presId="urn:microsoft.com/office/officeart/2005/8/layout/orgChart1"/>
    <dgm:cxn modelId="{254644DC-20FD-463E-AC12-9B375B2B6875}" type="presParOf" srcId="{27E0DF35-1C99-4DD9-A93C-8078B79D102D}" destId="{D2118EE6-6A91-48E7-9D7F-F2AF4F211263}" srcOrd="2" destOrd="0" presId="urn:microsoft.com/office/officeart/2005/8/layout/orgChart1"/>
    <dgm:cxn modelId="{62B7798F-D5BE-48D2-8BC1-17E61BFB8375}" type="presParOf" srcId="{84397898-51D6-4C33-8443-2877F3ECB154}" destId="{66AD03EE-DDD6-43C3-9EF6-ECF563DEDE5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86B8D5-33F2-4845-BC53-474D92F6E49A}" type="doc">
      <dgm:prSet loTypeId="urn:microsoft.com/office/officeart/2005/8/layout/orgChart1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544D424-053F-4463-A0D6-1B323D14E155}">
      <dgm:prSet phldrT="[Текст]" custT="1"/>
      <dgm:spPr/>
      <dgm:t>
        <a:bodyPr/>
        <a:lstStyle/>
        <a:p>
          <a:r>
            <a:rPr lang="ru-RU" sz="3200" b="0" dirty="0" smtClean="0">
              <a:solidFill>
                <a:schemeClr val="tx1"/>
              </a:solidFill>
            </a:rPr>
            <a:t>Банк педагогического опыта</a:t>
          </a:r>
          <a:endParaRPr lang="ru-RU" sz="3200" b="0" dirty="0">
            <a:solidFill>
              <a:schemeClr val="tx1"/>
            </a:solidFill>
          </a:endParaRPr>
        </a:p>
      </dgm:t>
    </dgm:pt>
    <dgm:pt modelId="{5BF9B491-2C0A-4F1C-AFD0-C7F481C74C8F}" type="parTrans" cxnId="{621F907C-3D61-40F7-8AA3-D9CBE34B7834}">
      <dgm:prSet/>
      <dgm:spPr/>
      <dgm:t>
        <a:bodyPr/>
        <a:lstStyle/>
        <a:p>
          <a:endParaRPr lang="ru-RU"/>
        </a:p>
      </dgm:t>
    </dgm:pt>
    <dgm:pt modelId="{C59BC357-668E-4594-AEBA-3544D61176B1}" type="sibTrans" cxnId="{621F907C-3D61-40F7-8AA3-D9CBE34B7834}">
      <dgm:prSet/>
      <dgm:spPr/>
      <dgm:t>
        <a:bodyPr/>
        <a:lstStyle/>
        <a:p>
          <a:endParaRPr lang="ru-RU"/>
        </a:p>
      </dgm:t>
    </dgm:pt>
    <dgm:pt modelId="{C5832B39-31C8-4E33-A45A-AE7ECEA7E4BC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721961C-E916-41E2-AEDA-3505DF6797B5}" type="parTrans" cxnId="{25B609E9-770F-4742-88F9-8F50BC7C9492}">
      <dgm:prSet/>
      <dgm:spPr/>
      <dgm:t>
        <a:bodyPr/>
        <a:lstStyle/>
        <a:p>
          <a:endParaRPr lang="ru-RU"/>
        </a:p>
      </dgm:t>
    </dgm:pt>
    <dgm:pt modelId="{74F572CF-7FFB-411B-80DB-CAE110838110}" type="sibTrans" cxnId="{25B609E9-770F-4742-88F9-8F50BC7C9492}">
      <dgm:prSet/>
      <dgm:spPr/>
      <dgm:t>
        <a:bodyPr/>
        <a:lstStyle/>
        <a:p>
          <a:endParaRPr lang="ru-RU"/>
        </a:p>
      </dgm:t>
    </dgm:pt>
    <dgm:pt modelId="{614CBB14-40D0-494E-ADC5-07671AA39FF8}">
      <dgm:prSet phldrT="[Текст]"/>
      <dgm:spPr/>
      <dgm:t>
        <a:bodyPr/>
        <a:lstStyle/>
        <a:p>
          <a:r>
            <a:rPr lang="ru-RU" dirty="0" smtClean="0"/>
            <a:t>«Юные исследовали»</a:t>
          </a:r>
        </a:p>
        <a:p>
          <a:r>
            <a:rPr lang="ru-RU" dirty="0" smtClean="0"/>
            <a:t>Программа направленная на </a:t>
          </a:r>
          <a:r>
            <a:rPr lang="ru-RU" dirty="0" err="1" smtClean="0"/>
            <a:t>профориентационное</a:t>
          </a:r>
          <a:r>
            <a:rPr lang="ru-RU" dirty="0" smtClean="0"/>
            <a:t> взаимодействие с учителями и школьниками.  Суть заключается в том ,что школьники приезжают в лаборатории кафедры педагогического вуза и совместно с учителями , студентами и преподавателями проводят исследования, ставят эксперименты и т.д.</a:t>
          </a:r>
          <a:endParaRPr lang="ru-RU" dirty="0"/>
        </a:p>
      </dgm:t>
    </dgm:pt>
    <dgm:pt modelId="{76C35D22-9333-446B-A45B-8C9D4ECA7386}" type="parTrans" cxnId="{1CEC67A9-BD36-43C1-9AA3-01A192C28122}">
      <dgm:prSet/>
      <dgm:spPr/>
      <dgm:t>
        <a:bodyPr/>
        <a:lstStyle/>
        <a:p>
          <a:endParaRPr lang="ru-RU"/>
        </a:p>
      </dgm:t>
    </dgm:pt>
    <dgm:pt modelId="{D5D61853-F765-4D53-B412-D2FAE6DDF1C1}" type="sibTrans" cxnId="{1CEC67A9-BD36-43C1-9AA3-01A192C28122}">
      <dgm:prSet/>
      <dgm:spPr/>
      <dgm:t>
        <a:bodyPr/>
        <a:lstStyle/>
        <a:p>
          <a:endParaRPr lang="ru-RU"/>
        </a:p>
      </dgm:t>
    </dgm:pt>
    <dgm:pt modelId="{87340EB2-29BD-4DCD-9311-9571B2EC6C21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845D218-DDB7-43F0-B0B2-C17FD78EBAF2}" type="parTrans" cxnId="{2A3D77BE-80B8-45FD-905F-2D5F05657A72}">
      <dgm:prSet/>
      <dgm:spPr/>
      <dgm:t>
        <a:bodyPr/>
        <a:lstStyle/>
        <a:p>
          <a:endParaRPr lang="ru-RU"/>
        </a:p>
      </dgm:t>
    </dgm:pt>
    <dgm:pt modelId="{FF668F6B-5B53-48D6-B6A2-9AB8E5B69E89}" type="sibTrans" cxnId="{2A3D77BE-80B8-45FD-905F-2D5F05657A72}">
      <dgm:prSet/>
      <dgm:spPr/>
      <dgm:t>
        <a:bodyPr/>
        <a:lstStyle/>
        <a:p>
          <a:endParaRPr lang="ru-RU"/>
        </a:p>
      </dgm:t>
    </dgm:pt>
    <dgm:pt modelId="{8A43B822-C377-4876-BBCF-6C465A837230}" type="pres">
      <dgm:prSet presAssocID="{0086B8D5-33F2-4845-BC53-474D92F6E49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ED0B43C-EF7B-4FF4-83C5-EBF34690B6A1}" type="pres">
      <dgm:prSet presAssocID="{B544D424-053F-4463-A0D6-1B323D14E15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74B4EA8-8551-4C56-B4C3-5E16EF9DC569}" type="pres">
      <dgm:prSet presAssocID="{B544D424-053F-4463-A0D6-1B323D14E155}" presName="rootComposite1" presStyleCnt="0"/>
      <dgm:spPr/>
      <dgm:t>
        <a:bodyPr/>
        <a:lstStyle/>
        <a:p>
          <a:endParaRPr lang="ru-RU"/>
        </a:p>
      </dgm:t>
    </dgm:pt>
    <dgm:pt modelId="{92732851-5C4B-4470-BEE2-79B7AB6F9603}" type="pres">
      <dgm:prSet presAssocID="{B544D424-053F-4463-A0D6-1B323D14E155}" presName="rootText1" presStyleLbl="node0" presStyleIdx="0" presStyleCnt="1" custScaleX="322231" custScaleY="362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990408-27F5-4C9A-9FCD-9DE9B1BC3F3C}" type="pres">
      <dgm:prSet presAssocID="{B544D424-053F-4463-A0D6-1B323D14E15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7E769E5-219F-40BA-809E-A4B4336AFE6F}" type="pres">
      <dgm:prSet presAssocID="{B544D424-053F-4463-A0D6-1B323D14E155}" presName="hierChild2" presStyleCnt="0"/>
      <dgm:spPr/>
      <dgm:t>
        <a:bodyPr/>
        <a:lstStyle/>
        <a:p>
          <a:endParaRPr lang="ru-RU"/>
        </a:p>
      </dgm:t>
    </dgm:pt>
    <dgm:pt modelId="{20D08A8E-829C-4A56-A7B8-12AAF52E286F}" type="pres">
      <dgm:prSet presAssocID="{B721961C-E916-41E2-AEDA-3505DF6797B5}" presName="Name37" presStyleLbl="parChTrans1D2" presStyleIdx="0" presStyleCnt="3"/>
      <dgm:spPr/>
      <dgm:t>
        <a:bodyPr/>
        <a:lstStyle/>
        <a:p>
          <a:endParaRPr lang="ru-RU"/>
        </a:p>
      </dgm:t>
    </dgm:pt>
    <dgm:pt modelId="{DB591D77-84BA-4350-921B-B308CA4438FD}" type="pres">
      <dgm:prSet presAssocID="{C5832B39-31C8-4E33-A45A-AE7ECEA7E4BC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B2E5554-1F8E-4A2E-941C-63A842EAE771}" type="pres">
      <dgm:prSet presAssocID="{C5832B39-31C8-4E33-A45A-AE7ECEA7E4BC}" presName="rootComposite" presStyleCnt="0"/>
      <dgm:spPr/>
      <dgm:t>
        <a:bodyPr/>
        <a:lstStyle/>
        <a:p>
          <a:endParaRPr lang="ru-RU"/>
        </a:p>
      </dgm:t>
    </dgm:pt>
    <dgm:pt modelId="{E33DE0CD-0D43-43E0-B197-4E64FEAA348E}" type="pres">
      <dgm:prSet presAssocID="{C5832B39-31C8-4E33-A45A-AE7ECEA7E4BC}" presName="rootText" presStyleLbl="node2" presStyleIdx="0" presStyleCnt="3" custScaleX="113032" custScaleY="1607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A59F9-7E91-406C-8A04-24E15B83EADA}" type="pres">
      <dgm:prSet presAssocID="{C5832B39-31C8-4E33-A45A-AE7ECEA7E4BC}" presName="rootConnector" presStyleLbl="node2" presStyleIdx="0" presStyleCnt="3"/>
      <dgm:spPr/>
      <dgm:t>
        <a:bodyPr/>
        <a:lstStyle/>
        <a:p>
          <a:endParaRPr lang="ru-RU"/>
        </a:p>
      </dgm:t>
    </dgm:pt>
    <dgm:pt modelId="{DA286A1E-8DC8-44C2-8D0A-A017B554CF9A}" type="pres">
      <dgm:prSet presAssocID="{C5832B39-31C8-4E33-A45A-AE7ECEA7E4BC}" presName="hierChild4" presStyleCnt="0"/>
      <dgm:spPr/>
      <dgm:t>
        <a:bodyPr/>
        <a:lstStyle/>
        <a:p>
          <a:endParaRPr lang="ru-RU"/>
        </a:p>
      </dgm:t>
    </dgm:pt>
    <dgm:pt modelId="{7BBA4148-7A85-4AD3-9B0C-8D0D03F4A99B}" type="pres">
      <dgm:prSet presAssocID="{C5832B39-31C8-4E33-A45A-AE7ECEA7E4BC}" presName="hierChild5" presStyleCnt="0"/>
      <dgm:spPr/>
      <dgm:t>
        <a:bodyPr/>
        <a:lstStyle/>
        <a:p>
          <a:endParaRPr lang="ru-RU"/>
        </a:p>
      </dgm:t>
    </dgm:pt>
    <dgm:pt modelId="{856C5CB5-E17A-4DBC-8513-2CEA9DBC4C4B}" type="pres">
      <dgm:prSet presAssocID="{76C35D22-9333-446B-A45B-8C9D4ECA7386}" presName="Name37" presStyleLbl="parChTrans1D2" presStyleIdx="1" presStyleCnt="3"/>
      <dgm:spPr/>
      <dgm:t>
        <a:bodyPr/>
        <a:lstStyle/>
        <a:p>
          <a:endParaRPr lang="ru-RU"/>
        </a:p>
      </dgm:t>
    </dgm:pt>
    <dgm:pt modelId="{0688B339-13BE-49F7-BB72-3BBE2B89D8A9}" type="pres">
      <dgm:prSet presAssocID="{614CBB14-40D0-494E-ADC5-07671AA39FF8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73112447-1A81-4BDC-A024-918279ACA668}" type="pres">
      <dgm:prSet presAssocID="{614CBB14-40D0-494E-ADC5-07671AA39FF8}" presName="rootComposite" presStyleCnt="0"/>
      <dgm:spPr/>
      <dgm:t>
        <a:bodyPr/>
        <a:lstStyle/>
        <a:p>
          <a:endParaRPr lang="ru-RU"/>
        </a:p>
      </dgm:t>
    </dgm:pt>
    <dgm:pt modelId="{D9F95BDB-C059-46CC-82C1-EA5CAA2CDE72}" type="pres">
      <dgm:prSet presAssocID="{614CBB14-40D0-494E-ADC5-07671AA39FF8}" presName="rootText" presStyleLbl="node2" presStyleIdx="1" presStyleCnt="3" custScaleX="126487" custScaleY="2580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7B78E2-226A-41F1-BF4E-A889E7FAE31B}" type="pres">
      <dgm:prSet presAssocID="{614CBB14-40D0-494E-ADC5-07671AA39FF8}" presName="rootConnector" presStyleLbl="node2" presStyleIdx="1" presStyleCnt="3"/>
      <dgm:spPr/>
      <dgm:t>
        <a:bodyPr/>
        <a:lstStyle/>
        <a:p>
          <a:endParaRPr lang="ru-RU"/>
        </a:p>
      </dgm:t>
    </dgm:pt>
    <dgm:pt modelId="{472A636F-5E0E-48DD-9E4B-930FBEE9C940}" type="pres">
      <dgm:prSet presAssocID="{614CBB14-40D0-494E-ADC5-07671AA39FF8}" presName="hierChild4" presStyleCnt="0"/>
      <dgm:spPr/>
      <dgm:t>
        <a:bodyPr/>
        <a:lstStyle/>
        <a:p>
          <a:endParaRPr lang="ru-RU"/>
        </a:p>
      </dgm:t>
    </dgm:pt>
    <dgm:pt modelId="{8736F014-C637-42C9-9522-6E12689B8FA8}" type="pres">
      <dgm:prSet presAssocID="{614CBB14-40D0-494E-ADC5-07671AA39FF8}" presName="hierChild5" presStyleCnt="0"/>
      <dgm:spPr/>
      <dgm:t>
        <a:bodyPr/>
        <a:lstStyle/>
        <a:p>
          <a:endParaRPr lang="ru-RU"/>
        </a:p>
      </dgm:t>
    </dgm:pt>
    <dgm:pt modelId="{30AA636F-3ACA-4604-9721-79A853219152}" type="pres">
      <dgm:prSet presAssocID="{9845D218-DDB7-43F0-B0B2-C17FD78EBAF2}" presName="Name37" presStyleLbl="parChTrans1D2" presStyleIdx="2" presStyleCnt="3"/>
      <dgm:spPr/>
      <dgm:t>
        <a:bodyPr/>
        <a:lstStyle/>
        <a:p>
          <a:endParaRPr lang="ru-RU"/>
        </a:p>
      </dgm:t>
    </dgm:pt>
    <dgm:pt modelId="{52BA2026-1A04-49D9-8BA3-02829B344BB2}" type="pres">
      <dgm:prSet presAssocID="{87340EB2-29BD-4DCD-9311-9571B2EC6C21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96D4742-78F1-407B-AFF2-46A12F69F6C4}" type="pres">
      <dgm:prSet presAssocID="{87340EB2-29BD-4DCD-9311-9571B2EC6C21}" presName="rootComposite" presStyleCnt="0"/>
      <dgm:spPr/>
      <dgm:t>
        <a:bodyPr/>
        <a:lstStyle/>
        <a:p>
          <a:endParaRPr lang="ru-RU"/>
        </a:p>
      </dgm:t>
    </dgm:pt>
    <dgm:pt modelId="{05A32F3E-F47D-4A44-B5C1-DD7E13E3AC85}" type="pres">
      <dgm:prSet presAssocID="{87340EB2-29BD-4DCD-9311-9571B2EC6C21}" presName="rootText" presStyleLbl="node2" presStyleIdx="2" presStyleCnt="3" custScaleX="103713" custScaleY="1536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ABD11E-4DB4-4398-BBCF-50238876D8CB}" type="pres">
      <dgm:prSet presAssocID="{87340EB2-29BD-4DCD-9311-9571B2EC6C21}" presName="rootConnector" presStyleLbl="node2" presStyleIdx="2" presStyleCnt="3"/>
      <dgm:spPr/>
      <dgm:t>
        <a:bodyPr/>
        <a:lstStyle/>
        <a:p>
          <a:endParaRPr lang="ru-RU"/>
        </a:p>
      </dgm:t>
    </dgm:pt>
    <dgm:pt modelId="{F212D108-D888-4F7E-94ED-893FF1A76283}" type="pres">
      <dgm:prSet presAssocID="{87340EB2-29BD-4DCD-9311-9571B2EC6C21}" presName="hierChild4" presStyleCnt="0"/>
      <dgm:spPr/>
      <dgm:t>
        <a:bodyPr/>
        <a:lstStyle/>
        <a:p>
          <a:endParaRPr lang="ru-RU"/>
        </a:p>
      </dgm:t>
    </dgm:pt>
    <dgm:pt modelId="{7DFF9571-02EA-43F0-8E05-ECE386A9C72F}" type="pres">
      <dgm:prSet presAssocID="{87340EB2-29BD-4DCD-9311-9571B2EC6C21}" presName="hierChild5" presStyleCnt="0"/>
      <dgm:spPr/>
      <dgm:t>
        <a:bodyPr/>
        <a:lstStyle/>
        <a:p>
          <a:endParaRPr lang="ru-RU"/>
        </a:p>
      </dgm:t>
    </dgm:pt>
    <dgm:pt modelId="{52D3FF2F-320D-4616-93C2-9C5BA76A3FE1}" type="pres">
      <dgm:prSet presAssocID="{B544D424-053F-4463-A0D6-1B323D14E155}" presName="hierChild3" presStyleCnt="0"/>
      <dgm:spPr/>
      <dgm:t>
        <a:bodyPr/>
        <a:lstStyle/>
        <a:p>
          <a:endParaRPr lang="ru-RU"/>
        </a:p>
      </dgm:t>
    </dgm:pt>
  </dgm:ptLst>
  <dgm:cxnLst>
    <dgm:cxn modelId="{AF63B3B2-D788-4D15-B27F-C53C4BC4A873}" type="presOf" srcId="{B721961C-E916-41E2-AEDA-3505DF6797B5}" destId="{20D08A8E-829C-4A56-A7B8-12AAF52E286F}" srcOrd="0" destOrd="0" presId="urn:microsoft.com/office/officeart/2005/8/layout/orgChart1"/>
    <dgm:cxn modelId="{F30397D5-6305-4156-A1D4-FE6FE3BD6009}" type="presOf" srcId="{87340EB2-29BD-4DCD-9311-9571B2EC6C21}" destId="{28ABD11E-4DB4-4398-BBCF-50238876D8CB}" srcOrd="1" destOrd="0" presId="urn:microsoft.com/office/officeart/2005/8/layout/orgChart1"/>
    <dgm:cxn modelId="{0B2F5EED-91B4-4F82-A1E1-8AC9D8C39E47}" type="presOf" srcId="{0086B8D5-33F2-4845-BC53-474D92F6E49A}" destId="{8A43B822-C377-4876-BBCF-6C465A837230}" srcOrd="0" destOrd="0" presId="urn:microsoft.com/office/officeart/2005/8/layout/orgChart1"/>
    <dgm:cxn modelId="{8BE81936-EA1D-4239-832E-706D05D64B0D}" type="presOf" srcId="{614CBB14-40D0-494E-ADC5-07671AA39FF8}" destId="{D9F95BDB-C059-46CC-82C1-EA5CAA2CDE72}" srcOrd="0" destOrd="0" presId="urn:microsoft.com/office/officeart/2005/8/layout/orgChart1"/>
    <dgm:cxn modelId="{373B13A7-4C49-4659-BDB2-5C3D4CB5B45F}" type="presOf" srcId="{9845D218-DDB7-43F0-B0B2-C17FD78EBAF2}" destId="{30AA636F-3ACA-4604-9721-79A853219152}" srcOrd="0" destOrd="0" presId="urn:microsoft.com/office/officeart/2005/8/layout/orgChart1"/>
    <dgm:cxn modelId="{A6E87A8F-214F-4D3F-AD4E-034E6E584417}" type="presOf" srcId="{B544D424-053F-4463-A0D6-1B323D14E155}" destId="{92732851-5C4B-4470-BEE2-79B7AB6F9603}" srcOrd="0" destOrd="0" presId="urn:microsoft.com/office/officeart/2005/8/layout/orgChart1"/>
    <dgm:cxn modelId="{621F907C-3D61-40F7-8AA3-D9CBE34B7834}" srcId="{0086B8D5-33F2-4845-BC53-474D92F6E49A}" destId="{B544D424-053F-4463-A0D6-1B323D14E155}" srcOrd="0" destOrd="0" parTransId="{5BF9B491-2C0A-4F1C-AFD0-C7F481C74C8F}" sibTransId="{C59BC357-668E-4594-AEBA-3544D61176B1}"/>
    <dgm:cxn modelId="{BE04F26D-830E-4379-A2B9-0FA28E69919E}" type="presOf" srcId="{B544D424-053F-4463-A0D6-1B323D14E155}" destId="{95990408-27F5-4C9A-9FCD-9DE9B1BC3F3C}" srcOrd="1" destOrd="0" presId="urn:microsoft.com/office/officeart/2005/8/layout/orgChart1"/>
    <dgm:cxn modelId="{DC9E587F-7B1D-4034-87F1-C29D53605820}" type="presOf" srcId="{C5832B39-31C8-4E33-A45A-AE7ECEA7E4BC}" destId="{E33DE0CD-0D43-43E0-B197-4E64FEAA348E}" srcOrd="0" destOrd="0" presId="urn:microsoft.com/office/officeart/2005/8/layout/orgChart1"/>
    <dgm:cxn modelId="{1CEC67A9-BD36-43C1-9AA3-01A192C28122}" srcId="{B544D424-053F-4463-A0D6-1B323D14E155}" destId="{614CBB14-40D0-494E-ADC5-07671AA39FF8}" srcOrd="1" destOrd="0" parTransId="{76C35D22-9333-446B-A45B-8C9D4ECA7386}" sibTransId="{D5D61853-F765-4D53-B412-D2FAE6DDF1C1}"/>
    <dgm:cxn modelId="{2A3D77BE-80B8-45FD-905F-2D5F05657A72}" srcId="{B544D424-053F-4463-A0D6-1B323D14E155}" destId="{87340EB2-29BD-4DCD-9311-9571B2EC6C21}" srcOrd="2" destOrd="0" parTransId="{9845D218-DDB7-43F0-B0B2-C17FD78EBAF2}" sibTransId="{FF668F6B-5B53-48D6-B6A2-9AB8E5B69E89}"/>
    <dgm:cxn modelId="{25B609E9-770F-4742-88F9-8F50BC7C9492}" srcId="{B544D424-053F-4463-A0D6-1B323D14E155}" destId="{C5832B39-31C8-4E33-A45A-AE7ECEA7E4BC}" srcOrd="0" destOrd="0" parTransId="{B721961C-E916-41E2-AEDA-3505DF6797B5}" sibTransId="{74F572CF-7FFB-411B-80DB-CAE110838110}"/>
    <dgm:cxn modelId="{FE46B2AF-2151-4662-A8E1-1565E12E9424}" type="presOf" srcId="{C5832B39-31C8-4E33-A45A-AE7ECEA7E4BC}" destId="{4C1A59F9-7E91-406C-8A04-24E15B83EADA}" srcOrd="1" destOrd="0" presId="urn:microsoft.com/office/officeart/2005/8/layout/orgChart1"/>
    <dgm:cxn modelId="{267B4272-6E36-4586-A709-9B0AB372EF0C}" type="presOf" srcId="{87340EB2-29BD-4DCD-9311-9571B2EC6C21}" destId="{05A32F3E-F47D-4A44-B5C1-DD7E13E3AC85}" srcOrd="0" destOrd="0" presId="urn:microsoft.com/office/officeart/2005/8/layout/orgChart1"/>
    <dgm:cxn modelId="{906C2939-71A2-4379-9E78-8BF32E55D506}" type="presOf" srcId="{76C35D22-9333-446B-A45B-8C9D4ECA7386}" destId="{856C5CB5-E17A-4DBC-8513-2CEA9DBC4C4B}" srcOrd="0" destOrd="0" presId="urn:microsoft.com/office/officeart/2005/8/layout/orgChart1"/>
    <dgm:cxn modelId="{EA9D0D0F-02FA-49EF-BCF7-F7DC27EC2EDE}" type="presOf" srcId="{614CBB14-40D0-494E-ADC5-07671AA39FF8}" destId="{0A7B78E2-226A-41F1-BF4E-A889E7FAE31B}" srcOrd="1" destOrd="0" presId="urn:microsoft.com/office/officeart/2005/8/layout/orgChart1"/>
    <dgm:cxn modelId="{477EE2CE-E40F-4961-8CAE-55E796C037FD}" type="presParOf" srcId="{8A43B822-C377-4876-BBCF-6C465A837230}" destId="{6ED0B43C-EF7B-4FF4-83C5-EBF34690B6A1}" srcOrd="0" destOrd="0" presId="urn:microsoft.com/office/officeart/2005/8/layout/orgChart1"/>
    <dgm:cxn modelId="{E930B64B-1699-44D4-8A3D-3526DD82C59A}" type="presParOf" srcId="{6ED0B43C-EF7B-4FF4-83C5-EBF34690B6A1}" destId="{474B4EA8-8551-4C56-B4C3-5E16EF9DC569}" srcOrd="0" destOrd="0" presId="urn:microsoft.com/office/officeart/2005/8/layout/orgChart1"/>
    <dgm:cxn modelId="{4ABA9023-137A-487F-B159-A7061B3AEF9E}" type="presParOf" srcId="{474B4EA8-8551-4C56-B4C3-5E16EF9DC569}" destId="{92732851-5C4B-4470-BEE2-79B7AB6F9603}" srcOrd="0" destOrd="0" presId="urn:microsoft.com/office/officeart/2005/8/layout/orgChart1"/>
    <dgm:cxn modelId="{06305355-9F41-4588-B035-8CFE8EE51483}" type="presParOf" srcId="{474B4EA8-8551-4C56-B4C3-5E16EF9DC569}" destId="{95990408-27F5-4C9A-9FCD-9DE9B1BC3F3C}" srcOrd="1" destOrd="0" presId="urn:microsoft.com/office/officeart/2005/8/layout/orgChart1"/>
    <dgm:cxn modelId="{BB026FCA-73E6-4605-A8F2-178516A9A975}" type="presParOf" srcId="{6ED0B43C-EF7B-4FF4-83C5-EBF34690B6A1}" destId="{37E769E5-219F-40BA-809E-A4B4336AFE6F}" srcOrd="1" destOrd="0" presId="urn:microsoft.com/office/officeart/2005/8/layout/orgChart1"/>
    <dgm:cxn modelId="{901A8B46-04CB-47AE-BF38-44325054D4DA}" type="presParOf" srcId="{37E769E5-219F-40BA-809E-A4B4336AFE6F}" destId="{20D08A8E-829C-4A56-A7B8-12AAF52E286F}" srcOrd="0" destOrd="0" presId="urn:microsoft.com/office/officeart/2005/8/layout/orgChart1"/>
    <dgm:cxn modelId="{694DE911-B989-4B38-A0A1-552C69A23955}" type="presParOf" srcId="{37E769E5-219F-40BA-809E-A4B4336AFE6F}" destId="{DB591D77-84BA-4350-921B-B308CA4438FD}" srcOrd="1" destOrd="0" presId="urn:microsoft.com/office/officeart/2005/8/layout/orgChart1"/>
    <dgm:cxn modelId="{C8ADE10E-C78F-4DE7-A8BB-414C1CE7EBE3}" type="presParOf" srcId="{DB591D77-84BA-4350-921B-B308CA4438FD}" destId="{4B2E5554-1F8E-4A2E-941C-63A842EAE771}" srcOrd="0" destOrd="0" presId="urn:microsoft.com/office/officeart/2005/8/layout/orgChart1"/>
    <dgm:cxn modelId="{3CB275EC-91AE-4CF0-889C-F078DD540A86}" type="presParOf" srcId="{4B2E5554-1F8E-4A2E-941C-63A842EAE771}" destId="{E33DE0CD-0D43-43E0-B197-4E64FEAA348E}" srcOrd="0" destOrd="0" presId="urn:microsoft.com/office/officeart/2005/8/layout/orgChart1"/>
    <dgm:cxn modelId="{1AC9D338-C0C9-45B4-9AC9-9553C19293BE}" type="presParOf" srcId="{4B2E5554-1F8E-4A2E-941C-63A842EAE771}" destId="{4C1A59F9-7E91-406C-8A04-24E15B83EADA}" srcOrd="1" destOrd="0" presId="urn:microsoft.com/office/officeart/2005/8/layout/orgChart1"/>
    <dgm:cxn modelId="{CF42156B-95BF-46DE-ACDB-0603E9797645}" type="presParOf" srcId="{DB591D77-84BA-4350-921B-B308CA4438FD}" destId="{DA286A1E-8DC8-44C2-8D0A-A017B554CF9A}" srcOrd="1" destOrd="0" presId="urn:microsoft.com/office/officeart/2005/8/layout/orgChart1"/>
    <dgm:cxn modelId="{AA00CB4B-F77C-4057-8BA1-DB6F73C5E502}" type="presParOf" srcId="{DB591D77-84BA-4350-921B-B308CA4438FD}" destId="{7BBA4148-7A85-4AD3-9B0C-8D0D03F4A99B}" srcOrd="2" destOrd="0" presId="urn:microsoft.com/office/officeart/2005/8/layout/orgChart1"/>
    <dgm:cxn modelId="{186DC104-98A4-4E4C-8EDD-8C2CA179B4DE}" type="presParOf" srcId="{37E769E5-219F-40BA-809E-A4B4336AFE6F}" destId="{856C5CB5-E17A-4DBC-8513-2CEA9DBC4C4B}" srcOrd="2" destOrd="0" presId="urn:microsoft.com/office/officeart/2005/8/layout/orgChart1"/>
    <dgm:cxn modelId="{2D48EB9A-4489-407D-9062-9331BFC49357}" type="presParOf" srcId="{37E769E5-219F-40BA-809E-A4B4336AFE6F}" destId="{0688B339-13BE-49F7-BB72-3BBE2B89D8A9}" srcOrd="3" destOrd="0" presId="urn:microsoft.com/office/officeart/2005/8/layout/orgChart1"/>
    <dgm:cxn modelId="{D4B0677A-4C54-434B-B1EE-429AB03E111C}" type="presParOf" srcId="{0688B339-13BE-49F7-BB72-3BBE2B89D8A9}" destId="{73112447-1A81-4BDC-A024-918279ACA668}" srcOrd="0" destOrd="0" presId="urn:microsoft.com/office/officeart/2005/8/layout/orgChart1"/>
    <dgm:cxn modelId="{1481CBF4-3A9B-4C74-9837-F8D90B0B0177}" type="presParOf" srcId="{73112447-1A81-4BDC-A024-918279ACA668}" destId="{D9F95BDB-C059-46CC-82C1-EA5CAA2CDE72}" srcOrd="0" destOrd="0" presId="urn:microsoft.com/office/officeart/2005/8/layout/orgChart1"/>
    <dgm:cxn modelId="{06EAC248-8CD1-4DB7-8307-C0E4B03DAB84}" type="presParOf" srcId="{73112447-1A81-4BDC-A024-918279ACA668}" destId="{0A7B78E2-226A-41F1-BF4E-A889E7FAE31B}" srcOrd="1" destOrd="0" presId="urn:microsoft.com/office/officeart/2005/8/layout/orgChart1"/>
    <dgm:cxn modelId="{E8D41CD5-2D83-4B53-94F7-87427656039C}" type="presParOf" srcId="{0688B339-13BE-49F7-BB72-3BBE2B89D8A9}" destId="{472A636F-5E0E-48DD-9E4B-930FBEE9C940}" srcOrd="1" destOrd="0" presId="urn:microsoft.com/office/officeart/2005/8/layout/orgChart1"/>
    <dgm:cxn modelId="{66E8E76B-566D-450B-8451-37493A2EF90B}" type="presParOf" srcId="{0688B339-13BE-49F7-BB72-3BBE2B89D8A9}" destId="{8736F014-C637-42C9-9522-6E12689B8FA8}" srcOrd="2" destOrd="0" presId="urn:microsoft.com/office/officeart/2005/8/layout/orgChart1"/>
    <dgm:cxn modelId="{132F1A0A-4AAD-426B-BEE9-DE63D8F1584E}" type="presParOf" srcId="{37E769E5-219F-40BA-809E-A4B4336AFE6F}" destId="{30AA636F-3ACA-4604-9721-79A853219152}" srcOrd="4" destOrd="0" presId="urn:microsoft.com/office/officeart/2005/8/layout/orgChart1"/>
    <dgm:cxn modelId="{8A8CE8B7-62F6-4778-95F9-934AAC72FFBD}" type="presParOf" srcId="{37E769E5-219F-40BA-809E-A4B4336AFE6F}" destId="{52BA2026-1A04-49D9-8BA3-02829B344BB2}" srcOrd="5" destOrd="0" presId="urn:microsoft.com/office/officeart/2005/8/layout/orgChart1"/>
    <dgm:cxn modelId="{58E9B7B5-836C-4373-A0B8-F9615AC01365}" type="presParOf" srcId="{52BA2026-1A04-49D9-8BA3-02829B344BB2}" destId="{496D4742-78F1-407B-AFF2-46A12F69F6C4}" srcOrd="0" destOrd="0" presId="urn:microsoft.com/office/officeart/2005/8/layout/orgChart1"/>
    <dgm:cxn modelId="{B19FCB14-43B5-4AF3-AECC-7F79363ABB0A}" type="presParOf" srcId="{496D4742-78F1-407B-AFF2-46A12F69F6C4}" destId="{05A32F3E-F47D-4A44-B5C1-DD7E13E3AC85}" srcOrd="0" destOrd="0" presId="urn:microsoft.com/office/officeart/2005/8/layout/orgChart1"/>
    <dgm:cxn modelId="{E8C2E03A-D4C7-4F26-B0E3-CB48C1F49B34}" type="presParOf" srcId="{496D4742-78F1-407B-AFF2-46A12F69F6C4}" destId="{28ABD11E-4DB4-4398-BBCF-50238876D8CB}" srcOrd="1" destOrd="0" presId="urn:microsoft.com/office/officeart/2005/8/layout/orgChart1"/>
    <dgm:cxn modelId="{8736D750-3FD3-4EBC-992C-8CBAD775B4A7}" type="presParOf" srcId="{52BA2026-1A04-49D9-8BA3-02829B344BB2}" destId="{F212D108-D888-4F7E-94ED-893FF1A76283}" srcOrd="1" destOrd="0" presId="urn:microsoft.com/office/officeart/2005/8/layout/orgChart1"/>
    <dgm:cxn modelId="{2295A2E9-2B3B-465E-9898-01AB1FEC9D99}" type="presParOf" srcId="{52BA2026-1A04-49D9-8BA3-02829B344BB2}" destId="{7DFF9571-02EA-43F0-8E05-ECE386A9C72F}" srcOrd="2" destOrd="0" presId="urn:microsoft.com/office/officeart/2005/8/layout/orgChart1"/>
    <dgm:cxn modelId="{74DF217C-6969-465F-BEE1-7640C83A2575}" type="presParOf" srcId="{6ED0B43C-EF7B-4FF4-83C5-EBF34690B6A1}" destId="{52D3FF2F-320D-4616-93C2-9C5BA76A3FE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9F3727-2AA2-4000-8234-34A0C8B41885}" type="doc">
      <dgm:prSet loTypeId="urn:microsoft.com/office/officeart/2005/8/layout/orgChart1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C555CA2C-49ED-436B-9C25-04CE071EC3E8}">
      <dgm:prSet phldrT="[Текст]" custT="1"/>
      <dgm:spPr/>
      <dgm:t>
        <a:bodyPr/>
        <a:lstStyle/>
        <a:p>
          <a:r>
            <a:rPr lang="ru-RU" sz="2800" b="0" dirty="0" smtClean="0">
              <a:solidFill>
                <a:schemeClr val="tx1"/>
              </a:solidFill>
            </a:rPr>
            <a:t>Тренинги по подготовке учащихся к сдаче ОГЭ и ЕГЭ по химии</a:t>
          </a:r>
          <a:endParaRPr lang="ru-RU" sz="2800" b="0" dirty="0">
            <a:solidFill>
              <a:schemeClr val="tx1"/>
            </a:solidFill>
          </a:endParaRPr>
        </a:p>
      </dgm:t>
    </dgm:pt>
    <dgm:pt modelId="{7C0EAEB3-2DEB-420D-AAC6-AF5237A1CDE8}" type="parTrans" cxnId="{5355D8BF-5229-42BF-92D3-514CD61C5AC3}">
      <dgm:prSet/>
      <dgm:spPr/>
      <dgm:t>
        <a:bodyPr/>
        <a:lstStyle/>
        <a:p>
          <a:endParaRPr lang="ru-RU"/>
        </a:p>
      </dgm:t>
    </dgm:pt>
    <dgm:pt modelId="{A213C7C5-1780-47A6-8B81-BB8E1E3AFDC7}" type="sibTrans" cxnId="{5355D8BF-5229-42BF-92D3-514CD61C5AC3}">
      <dgm:prSet/>
      <dgm:spPr/>
      <dgm:t>
        <a:bodyPr/>
        <a:lstStyle/>
        <a:p>
          <a:endParaRPr lang="ru-RU"/>
        </a:p>
      </dgm:t>
    </dgm:pt>
    <dgm:pt modelId="{6A0FD27C-12CF-4580-988B-1A6D6EA5A3EF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4E193BE-C47F-41F0-BF91-F2EADE86E082}" type="parTrans" cxnId="{A2C0A97B-3C85-4A93-B7B3-AE910D09A8B4}">
      <dgm:prSet/>
      <dgm:spPr/>
      <dgm:t>
        <a:bodyPr/>
        <a:lstStyle/>
        <a:p>
          <a:endParaRPr lang="ru-RU"/>
        </a:p>
      </dgm:t>
    </dgm:pt>
    <dgm:pt modelId="{899FDC63-0C6D-4C5A-911E-A308F952C355}" type="sibTrans" cxnId="{A2C0A97B-3C85-4A93-B7B3-AE910D09A8B4}">
      <dgm:prSet/>
      <dgm:spPr/>
      <dgm:t>
        <a:bodyPr/>
        <a:lstStyle/>
        <a:p>
          <a:endParaRPr lang="ru-RU"/>
        </a:p>
      </dgm:t>
    </dgm:pt>
    <dgm:pt modelId="{5A6825A8-16AA-4520-AAF2-2C2AFAD9EF41}">
      <dgm:prSet phldrT="[Текст]"/>
      <dgm:spPr/>
      <dgm:t>
        <a:bodyPr/>
        <a:lstStyle/>
        <a:p>
          <a:r>
            <a:rPr lang="ru-RU" dirty="0" smtClean="0"/>
            <a:t>Проводят преподаватели и студенты вуза со школьниками района, непосредственно выезжая  в школы поселений</a:t>
          </a:r>
          <a:endParaRPr lang="ru-RU" dirty="0"/>
        </a:p>
      </dgm:t>
    </dgm:pt>
    <dgm:pt modelId="{61A736B4-3365-484C-98C8-7FE80493013A}" type="parTrans" cxnId="{6B4833E2-EB12-4155-A75D-97EB482D4EB4}">
      <dgm:prSet/>
      <dgm:spPr/>
      <dgm:t>
        <a:bodyPr/>
        <a:lstStyle/>
        <a:p>
          <a:endParaRPr lang="ru-RU"/>
        </a:p>
      </dgm:t>
    </dgm:pt>
    <dgm:pt modelId="{F1CE7AA4-F70A-4C31-A330-FA14CC0FDC3D}" type="sibTrans" cxnId="{6B4833E2-EB12-4155-A75D-97EB482D4EB4}">
      <dgm:prSet/>
      <dgm:spPr/>
      <dgm:t>
        <a:bodyPr/>
        <a:lstStyle/>
        <a:p>
          <a:endParaRPr lang="ru-RU"/>
        </a:p>
      </dgm:t>
    </dgm:pt>
    <dgm:pt modelId="{E3BACAA6-FA12-4E0A-AACC-400CDD51F5EC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E96497A8-E7F3-4722-94BD-60D03CD93CAF}" type="parTrans" cxnId="{59B871CC-826B-417B-A79C-511C746E7F0C}">
      <dgm:prSet/>
      <dgm:spPr/>
      <dgm:t>
        <a:bodyPr/>
        <a:lstStyle/>
        <a:p>
          <a:endParaRPr lang="ru-RU"/>
        </a:p>
      </dgm:t>
    </dgm:pt>
    <dgm:pt modelId="{8E588F19-A6E9-4037-8CFE-57A61904C943}" type="sibTrans" cxnId="{59B871CC-826B-417B-A79C-511C746E7F0C}">
      <dgm:prSet/>
      <dgm:spPr/>
      <dgm:t>
        <a:bodyPr/>
        <a:lstStyle/>
        <a:p>
          <a:endParaRPr lang="ru-RU"/>
        </a:p>
      </dgm:t>
    </dgm:pt>
    <dgm:pt modelId="{02F923CC-6153-40E1-8EEF-339DE925E68F}" type="pres">
      <dgm:prSet presAssocID="{6F9F3727-2AA2-4000-8234-34A0C8B4188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A4A4B0F-CDC6-4B72-BBD4-12E7C7B8F00B}" type="pres">
      <dgm:prSet presAssocID="{C555CA2C-49ED-436B-9C25-04CE071EC3E8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C36E87F8-B5B7-4621-996A-8F531A8EF287}" type="pres">
      <dgm:prSet presAssocID="{C555CA2C-49ED-436B-9C25-04CE071EC3E8}" presName="rootComposite1" presStyleCnt="0"/>
      <dgm:spPr/>
      <dgm:t>
        <a:bodyPr/>
        <a:lstStyle/>
        <a:p>
          <a:endParaRPr lang="ru-RU"/>
        </a:p>
      </dgm:t>
    </dgm:pt>
    <dgm:pt modelId="{4C7AB297-B3C8-479F-A1A3-F03CDBF82493}" type="pres">
      <dgm:prSet presAssocID="{C555CA2C-49ED-436B-9C25-04CE071EC3E8}" presName="rootText1" presStyleLbl="node0" presStyleIdx="0" presStyleCnt="1" custScaleX="3245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3372D6-5A44-45BF-8FA8-9E701296CD40}" type="pres">
      <dgm:prSet presAssocID="{C555CA2C-49ED-436B-9C25-04CE071EC3E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A873885-14C6-4C6A-AB48-45E6276EB493}" type="pres">
      <dgm:prSet presAssocID="{C555CA2C-49ED-436B-9C25-04CE071EC3E8}" presName="hierChild2" presStyleCnt="0"/>
      <dgm:spPr/>
      <dgm:t>
        <a:bodyPr/>
        <a:lstStyle/>
        <a:p>
          <a:endParaRPr lang="ru-RU"/>
        </a:p>
      </dgm:t>
    </dgm:pt>
    <dgm:pt modelId="{7920F934-BA4D-441E-9C40-B30943389362}" type="pres">
      <dgm:prSet presAssocID="{74E193BE-C47F-41F0-BF91-F2EADE86E082}" presName="Name37" presStyleLbl="parChTrans1D2" presStyleIdx="0" presStyleCnt="3"/>
      <dgm:spPr/>
      <dgm:t>
        <a:bodyPr/>
        <a:lstStyle/>
        <a:p>
          <a:endParaRPr lang="ru-RU"/>
        </a:p>
      </dgm:t>
    </dgm:pt>
    <dgm:pt modelId="{2659CE0A-4DEF-461C-A584-ABFF78AF3391}" type="pres">
      <dgm:prSet presAssocID="{6A0FD27C-12CF-4580-988B-1A6D6EA5A3E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10ED8A4-9B6A-4C95-98F9-B477FAB142A9}" type="pres">
      <dgm:prSet presAssocID="{6A0FD27C-12CF-4580-988B-1A6D6EA5A3EF}" presName="rootComposite" presStyleCnt="0"/>
      <dgm:spPr/>
      <dgm:t>
        <a:bodyPr/>
        <a:lstStyle/>
        <a:p>
          <a:endParaRPr lang="ru-RU"/>
        </a:p>
      </dgm:t>
    </dgm:pt>
    <dgm:pt modelId="{958BAB03-3DC2-4922-A6EE-207572C2E1C6}" type="pres">
      <dgm:prSet presAssocID="{6A0FD27C-12CF-4580-988B-1A6D6EA5A3EF}" presName="rootText" presStyleLbl="node2" presStyleIdx="0" presStyleCnt="3" custScaleX="113032" custScaleY="1888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2766F8-E438-42E5-B7E4-17BBEBB473D7}" type="pres">
      <dgm:prSet presAssocID="{6A0FD27C-12CF-4580-988B-1A6D6EA5A3EF}" presName="rootConnector" presStyleLbl="node2" presStyleIdx="0" presStyleCnt="3"/>
      <dgm:spPr/>
      <dgm:t>
        <a:bodyPr/>
        <a:lstStyle/>
        <a:p>
          <a:endParaRPr lang="ru-RU"/>
        </a:p>
      </dgm:t>
    </dgm:pt>
    <dgm:pt modelId="{8780E737-159A-4306-9345-DE0FB15CB265}" type="pres">
      <dgm:prSet presAssocID="{6A0FD27C-12CF-4580-988B-1A6D6EA5A3EF}" presName="hierChild4" presStyleCnt="0"/>
      <dgm:spPr/>
      <dgm:t>
        <a:bodyPr/>
        <a:lstStyle/>
        <a:p>
          <a:endParaRPr lang="ru-RU"/>
        </a:p>
      </dgm:t>
    </dgm:pt>
    <dgm:pt modelId="{C68E57F0-146F-4BED-8AA8-F92296A947D7}" type="pres">
      <dgm:prSet presAssocID="{6A0FD27C-12CF-4580-988B-1A6D6EA5A3EF}" presName="hierChild5" presStyleCnt="0"/>
      <dgm:spPr/>
      <dgm:t>
        <a:bodyPr/>
        <a:lstStyle/>
        <a:p>
          <a:endParaRPr lang="ru-RU"/>
        </a:p>
      </dgm:t>
    </dgm:pt>
    <dgm:pt modelId="{BAFC6746-32FE-4821-B7D9-3E6AEE5E567D}" type="pres">
      <dgm:prSet presAssocID="{61A736B4-3365-484C-98C8-7FE80493013A}" presName="Name37" presStyleLbl="parChTrans1D2" presStyleIdx="1" presStyleCnt="3"/>
      <dgm:spPr/>
      <dgm:t>
        <a:bodyPr/>
        <a:lstStyle/>
        <a:p>
          <a:endParaRPr lang="ru-RU"/>
        </a:p>
      </dgm:t>
    </dgm:pt>
    <dgm:pt modelId="{B1835357-1235-47FF-B17D-80D7452BD647}" type="pres">
      <dgm:prSet presAssocID="{5A6825A8-16AA-4520-AAF2-2C2AFAD9EF41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4BEE357-5680-4E93-8CD8-167D49643585}" type="pres">
      <dgm:prSet presAssocID="{5A6825A8-16AA-4520-AAF2-2C2AFAD9EF41}" presName="rootComposite" presStyleCnt="0"/>
      <dgm:spPr/>
      <dgm:t>
        <a:bodyPr/>
        <a:lstStyle/>
        <a:p>
          <a:endParaRPr lang="ru-RU"/>
        </a:p>
      </dgm:t>
    </dgm:pt>
    <dgm:pt modelId="{2A8A685C-AB43-4C74-99B7-BCB3C2E6624C}" type="pres">
      <dgm:prSet presAssocID="{5A6825A8-16AA-4520-AAF2-2C2AFAD9EF41}" presName="rootText" presStyleLbl="node2" presStyleIdx="1" presStyleCnt="3" custScaleY="1987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AF54F4-090F-4894-998B-11EFE5A6ED93}" type="pres">
      <dgm:prSet presAssocID="{5A6825A8-16AA-4520-AAF2-2C2AFAD9EF41}" presName="rootConnector" presStyleLbl="node2" presStyleIdx="1" presStyleCnt="3"/>
      <dgm:spPr/>
      <dgm:t>
        <a:bodyPr/>
        <a:lstStyle/>
        <a:p>
          <a:endParaRPr lang="ru-RU"/>
        </a:p>
      </dgm:t>
    </dgm:pt>
    <dgm:pt modelId="{CCC72BD0-F79F-4E6E-A5AD-F4085A18520F}" type="pres">
      <dgm:prSet presAssocID="{5A6825A8-16AA-4520-AAF2-2C2AFAD9EF41}" presName="hierChild4" presStyleCnt="0"/>
      <dgm:spPr/>
      <dgm:t>
        <a:bodyPr/>
        <a:lstStyle/>
        <a:p>
          <a:endParaRPr lang="ru-RU"/>
        </a:p>
      </dgm:t>
    </dgm:pt>
    <dgm:pt modelId="{737CAC92-FD7E-40E1-92EE-D421E4AA6060}" type="pres">
      <dgm:prSet presAssocID="{5A6825A8-16AA-4520-AAF2-2C2AFAD9EF41}" presName="hierChild5" presStyleCnt="0"/>
      <dgm:spPr/>
      <dgm:t>
        <a:bodyPr/>
        <a:lstStyle/>
        <a:p>
          <a:endParaRPr lang="ru-RU"/>
        </a:p>
      </dgm:t>
    </dgm:pt>
    <dgm:pt modelId="{6373D67A-7849-4577-8C35-84B5813EC5BF}" type="pres">
      <dgm:prSet presAssocID="{E96497A8-E7F3-4722-94BD-60D03CD93CAF}" presName="Name37" presStyleLbl="parChTrans1D2" presStyleIdx="2" presStyleCnt="3"/>
      <dgm:spPr/>
      <dgm:t>
        <a:bodyPr/>
        <a:lstStyle/>
        <a:p>
          <a:endParaRPr lang="ru-RU"/>
        </a:p>
      </dgm:t>
    </dgm:pt>
    <dgm:pt modelId="{53A347A2-30A7-40DB-9051-65EBA881F145}" type="pres">
      <dgm:prSet presAssocID="{E3BACAA6-FA12-4E0A-AACC-400CDD51F5EC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94C6C4D-59A0-4CD8-9C3D-A227BB5208BF}" type="pres">
      <dgm:prSet presAssocID="{E3BACAA6-FA12-4E0A-AACC-400CDD51F5EC}" presName="rootComposite" presStyleCnt="0"/>
      <dgm:spPr/>
      <dgm:t>
        <a:bodyPr/>
        <a:lstStyle/>
        <a:p>
          <a:endParaRPr lang="ru-RU"/>
        </a:p>
      </dgm:t>
    </dgm:pt>
    <dgm:pt modelId="{88E03EFD-BCB5-4F70-B264-9C9239CD2462}" type="pres">
      <dgm:prSet presAssocID="{E3BACAA6-FA12-4E0A-AACC-400CDD51F5EC}" presName="rootText" presStyleLbl="node2" presStyleIdx="2" presStyleCnt="3" custScaleX="102056" custScaleY="1847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CEB904-A2EB-4AC4-9EB8-5D9E3EC836F9}" type="pres">
      <dgm:prSet presAssocID="{E3BACAA6-FA12-4E0A-AACC-400CDD51F5EC}" presName="rootConnector" presStyleLbl="node2" presStyleIdx="2" presStyleCnt="3"/>
      <dgm:spPr/>
      <dgm:t>
        <a:bodyPr/>
        <a:lstStyle/>
        <a:p>
          <a:endParaRPr lang="ru-RU"/>
        </a:p>
      </dgm:t>
    </dgm:pt>
    <dgm:pt modelId="{92CD1190-21BF-407D-B222-E967F8640ED5}" type="pres">
      <dgm:prSet presAssocID="{E3BACAA6-FA12-4E0A-AACC-400CDD51F5EC}" presName="hierChild4" presStyleCnt="0"/>
      <dgm:spPr/>
      <dgm:t>
        <a:bodyPr/>
        <a:lstStyle/>
        <a:p>
          <a:endParaRPr lang="ru-RU"/>
        </a:p>
      </dgm:t>
    </dgm:pt>
    <dgm:pt modelId="{79F0E65C-299D-4F79-B2D2-6CFBCFFA496F}" type="pres">
      <dgm:prSet presAssocID="{E3BACAA6-FA12-4E0A-AACC-400CDD51F5EC}" presName="hierChild5" presStyleCnt="0"/>
      <dgm:spPr/>
      <dgm:t>
        <a:bodyPr/>
        <a:lstStyle/>
        <a:p>
          <a:endParaRPr lang="ru-RU"/>
        </a:p>
      </dgm:t>
    </dgm:pt>
    <dgm:pt modelId="{3FD6C436-9165-4F03-AB34-999CFADE59CB}" type="pres">
      <dgm:prSet presAssocID="{C555CA2C-49ED-436B-9C25-04CE071EC3E8}" presName="hierChild3" presStyleCnt="0"/>
      <dgm:spPr/>
      <dgm:t>
        <a:bodyPr/>
        <a:lstStyle/>
        <a:p>
          <a:endParaRPr lang="ru-RU"/>
        </a:p>
      </dgm:t>
    </dgm:pt>
  </dgm:ptLst>
  <dgm:cxnLst>
    <dgm:cxn modelId="{2DB0BFE1-2D61-4645-AAEB-AF179D8A08EC}" type="presOf" srcId="{E96497A8-E7F3-4722-94BD-60D03CD93CAF}" destId="{6373D67A-7849-4577-8C35-84B5813EC5BF}" srcOrd="0" destOrd="0" presId="urn:microsoft.com/office/officeart/2005/8/layout/orgChart1"/>
    <dgm:cxn modelId="{D15F917B-3383-4567-BEAB-363A6DD7174E}" type="presOf" srcId="{6A0FD27C-12CF-4580-988B-1A6D6EA5A3EF}" destId="{562766F8-E438-42E5-B7E4-17BBEBB473D7}" srcOrd="1" destOrd="0" presId="urn:microsoft.com/office/officeart/2005/8/layout/orgChart1"/>
    <dgm:cxn modelId="{DEC1A923-6A45-4A8A-9D26-BF40DAFFB6A4}" type="presOf" srcId="{C555CA2C-49ED-436B-9C25-04CE071EC3E8}" destId="{4C7AB297-B3C8-479F-A1A3-F03CDBF82493}" srcOrd="0" destOrd="0" presId="urn:microsoft.com/office/officeart/2005/8/layout/orgChart1"/>
    <dgm:cxn modelId="{5A5EFFB4-5DD6-4F49-86E7-44A5E5C7708F}" type="presOf" srcId="{5A6825A8-16AA-4520-AAF2-2C2AFAD9EF41}" destId="{9CAF54F4-090F-4894-998B-11EFE5A6ED93}" srcOrd="1" destOrd="0" presId="urn:microsoft.com/office/officeart/2005/8/layout/orgChart1"/>
    <dgm:cxn modelId="{92ED6FD2-A633-4188-AE83-CEE2A6E5A9D5}" type="presOf" srcId="{5A6825A8-16AA-4520-AAF2-2C2AFAD9EF41}" destId="{2A8A685C-AB43-4C74-99B7-BCB3C2E6624C}" srcOrd="0" destOrd="0" presId="urn:microsoft.com/office/officeart/2005/8/layout/orgChart1"/>
    <dgm:cxn modelId="{C941D070-78BE-4FC9-940F-E7848A19A428}" type="presOf" srcId="{61A736B4-3365-484C-98C8-7FE80493013A}" destId="{BAFC6746-32FE-4821-B7D9-3E6AEE5E567D}" srcOrd="0" destOrd="0" presId="urn:microsoft.com/office/officeart/2005/8/layout/orgChart1"/>
    <dgm:cxn modelId="{C1837F63-5366-4A5B-BD46-9317D4556D7B}" type="presOf" srcId="{6A0FD27C-12CF-4580-988B-1A6D6EA5A3EF}" destId="{958BAB03-3DC2-4922-A6EE-207572C2E1C6}" srcOrd="0" destOrd="0" presId="urn:microsoft.com/office/officeart/2005/8/layout/orgChart1"/>
    <dgm:cxn modelId="{6B4833E2-EB12-4155-A75D-97EB482D4EB4}" srcId="{C555CA2C-49ED-436B-9C25-04CE071EC3E8}" destId="{5A6825A8-16AA-4520-AAF2-2C2AFAD9EF41}" srcOrd="1" destOrd="0" parTransId="{61A736B4-3365-484C-98C8-7FE80493013A}" sibTransId="{F1CE7AA4-F70A-4C31-A330-FA14CC0FDC3D}"/>
    <dgm:cxn modelId="{A2C0A97B-3C85-4A93-B7B3-AE910D09A8B4}" srcId="{C555CA2C-49ED-436B-9C25-04CE071EC3E8}" destId="{6A0FD27C-12CF-4580-988B-1A6D6EA5A3EF}" srcOrd="0" destOrd="0" parTransId="{74E193BE-C47F-41F0-BF91-F2EADE86E082}" sibTransId="{899FDC63-0C6D-4C5A-911E-A308F952C355}"/>
    <dgm:cxn modelId="{3C8BF43E-080D-4276-9CE5-82D515BF3146}" type="presOf" srcId="{74E193BE-C47F-41F0-BF91-F2EADE86E082}" destId="{7920F934-BA4D-441E-9C40-B30943389362}" srcOrd="0" destOrd="0" presId="urn:microsoft.com/office/officeart/2005/8/layout/orgChart1"/>
    <dgm:cxn modelId="{59B871CC-826B-417B-A79C-511C746E7F0C}" srcId="{C555CA2C-49ED-436B-9C25-04CE071EC3E8}" destId="{E3BACAA6-FA12-4E0A-AACC-400CDD51F5EC}" srcOrd="2" destOrd="0" parTransId="{E96497A8-E7F3-4722-94BD-60D03CD93CAF}" sibTransId="{8E588F19-A6E9-4037-8CFE-57A61904C943}"/>
    <dgm:cxn modelId="{9A4965C4-1E12-442A-84AF-90DB0F83D6DB}" type="presOf" srcId="{C555CA2C-49ED-436B-9C25-04CE071EC3E8}" destId="{3F3372D6-5A44-45BF-8FA8-9E701296CD40}" srcOrd="1" destOrd="0" presId="urn:microsoft.com/office/officeart/2005/8/layout/orgChart1"/>
    <dgm:cxn modelId="{28F8B784-691A-4095-86D2-984445FE67E8}" type="presOf" srcId="{E3BACAA6-FA12-4E0A-AACC-400CDD51F5EC}" destId="{9ECEB904-A2EB-4AC4-9EB8-5D9E3EC836F9}" srcOrd="1" destOrd="0" presId="urn:microsoft.com/office/officeart/2005/8/layout/orgChart1"/>
    <dgm:cxn modelId="{5355D8BF-5229-42BF-92D3-514CD61C5AC3}" srcId="{6F9F3727-2AA2-4000-8234-34A0C8B41885}" destId="{C555CA2C-49ED-436B-9C25-04CE071EC3E8}" srcOrd="0" destOrd="0" parTransId="{7C0EAEB3-2DEB-420D-AAC6-AF5237A1CDE8}" sibTransId="{A213C7C5-1780-47A6-8B81-BB8E1E3AFDC7}"/>
    <dgm:cxn modelId="{F390D708-5C55-4242-8232-8B6EBD3A0CFF}" type="presOf" srcId="{6F9F3727-2AA2-4000-8234-34A0C8B41885}" destId="{02F923CC-6153-40E1-8EEF-339DE925E68F}" srcOrd="0" destOrd="0" presId="urn:microsoft.com/office/officeart/2005/8/layout/orgChart1"/>
    <dgm:cxn modelId="{CC5035C7-A31F-48F1-8311-2538679A3E6A}" type="presOf" srcId="{E3BACAA6-FA12-4E0A-AACC-400CDD51F5EC}" destId="{88E03EFD-BCB5-4F70-B264-9C9239CD2462}" srcOrd="0" destOrd="0" presId="urn:microsoft.com/office/officeart/2005/8/layout/orgChart1"/>
    <dgm:cxn modelId="{9B482919-6CAA-46D3-BC13-D8460DE3879B}" type="presParOf" srcId="{02F923CC-6153-40E1-8EEF-339DE925E68F}" destId="{AA4A4B0F-CDC6-4B72-BBD4-12E7C7B8F00B}" srcOrd="0" destOrd="0" presId="urn:microsoft.com/office/officeart/2005/8/layout/orgChart1"/>
    <dgm:cxn modelId="{F4AF37C1-F30A-4E08-8665-92D3B137919C}" type="presParOf" srcId="{AA4A4B0F-CDC6-4B72-BBD4-12E7C7B8F00B}" destId="{C36E87F8-B5B7-4621-996A-8F531A8EF287}" srcOrd="0" destOrd="0" presId="urn:microsoft.com/office/officeart/2005/8/layout/orgChart1"/>
    <dgm:cxn modelId="{B26F6173-5E35-493F-BB12-DBE21510BA82}" type="presParOf" srcId="{C36E87F8-B5B7-4621-996A-8F531A8EF287}" destId="{4C7AB297-B3C8-479F-A1A3-F03CDBF82493}" srcOrd="0" destOrd="0" presId="urn:microsoft.com/office/officeart/2005/8/layout/orgChart1"/>
    <dgm:cxn modelId="{0DC530DA-3F8D-4E7D-B795-789CA29EB2DD}" type="presParOf" srcId="{C36E87F8-B5B7-4621-996A-8F531A8EF287}" destId="{3F3372D6-5A44-45BF-8FA8-9E701296CD40}" srcOrd="1" destOrd="0" presId="urn:microsoft.com/office/officeart/2005/8/layout/orgChart1"/>
    <dgm:cxn modelId="{67C5E1B9-2B55-4C75-A2B2-0FA277B4FC88}" type="presParOf" srcId="{AA4A4B0F-CDC6-4B72-BBD4-12E7C7B8F00B}" destId="{DA873885-14C6-4C6A-AB48-45E6276EB493}" srcOrd="1" destOrd="0" presId="urn:microsoft.com/office/officeart/2005/8/layout/orgChart1"/>
    <dgm:cxn modelId="{4092E51D-9FC0-4472-B8C1-23A6CE9A4BB9}" type="presParOf" srcId="{DA873885-14C6-4C6A-AB48-45E6276EB493}" destId="{7920F934-BA4D-441E-9C40-B30943389362}" srcOrd="0" destOrd="0" presId="urn:microsoft.com/office/officeart/2005/8/layout/orgChart1"/>
    <dgm:cxn modelId="{3FC4BA35-F444-49A6-924A-EA1541F2A245}" type="presParOf" srcId="{DA873885-14C6-4C6A-AB48-45E6276EB493}" destId="{2659CE0A-4DEF-461C-A584-ABFF78AF3391}" srcOrd="1" destOrd="0" presId="urn:microsoft.com/office/officeart/2005/8/layout/orgChart1"/>
    <dgm:cxn modelId="{DDC00BA6-9718-4149-A5D6-9557A71C3A78}" type="presParOf" srcId="{2659CE0A-4DEF-461C-A584-ABFF78AF3391}" destId="{910ED8A4-9B6A-4C95-98F9-B477FAB142A9}" srcOrd="0" destOrd="0" presId="urn:microsoft.com/office/officeart/2005/8/layout/orgChart1"/>
    <dgm:cxn modelId="{47009B63-8ABC-4640-9F54-F3B6589E5C50}" type="presParOf" srcId="{910ED8A4-9B6A-4C95-98F9-B477FAB142A9}" destId="{958BAB03-3DC2-4922-A6EE-207572C2E1C6}" srcOrd="0" destOrd="0" presId="urn:microsoft.com/office/officeart/2005/8/layout/orgChart1"/>
    <dgm:cxn modelId="{166DDDAA-802F-471B-8D46-85F2DF6200A3}" type="presParOf" srcId="{910ED8A4-9B6A-4C95-98F9-B477FAB142A9}" destId="{562766F8-E438-42E5-B7E4-17BBEBB473D7}" srcOrd="1" destOrd="0" presId="urn:microsoft.com/office/officeart/2005/8/layout/orgChart1"/>
    <dgm:cxn modelId="{FD099DC4-6AE7-4B7F-86E8-4848506E4EA1}" type="presParOf" srcId="{2659CE0A-4DEF-461C-A584-ABFF78AF3391}" destId="{8780E737-159A-4306-9345-DE0FB15CB265}" srcOrd="1" destOrd="0" presId="urn:microsoft.com/office/officeart/2005/8/layout/orgChart1"/>
    <dgm:cxn modelId="{F03C7928-5DA2-4FA0-A2E1-6CF49521E619}" type="presParOf" srcId="{2659CE0A-4DEF-461C-A584-ABFF78AF3391}" destId="{C68E57F0-146F-4BED-8AA8-F92296A947D7}" srcOrd="2" destOrd="0" presId="urn:microsoft.com/office/officeart/2005/8/layout/orgChart1"/>
    <dgm:cxn modelId="{E91DF566-B282-424B-98DF-2ADE87FD14CC}" type="presParOf" srcId="{DA873885-14C6-4C6A-AB48-45E6276EB493}" destId="{BAFC6746-32FE-4821-B7D9-3E6AEE5E567D}" srcOrd="2" destOrd="0" presId="urn:microsoft.com/office/officeart/2005/8/layout/orgChart1"/>
    <dgm:cxn modelId="{C2B92F6C-DE03-4F24-9E72-0A35495AA9C9}" type="presParOf" srcId="{DA873885-14C6-4C6A-AB48-45E6276EB493}" destId="{B1835357-1235-47FF-B17D-80D7452BD647}" srcOrd="3" destOrd="0" presId="urn:microsoft.com/office/officeart/2005/8/layout/orgChart1"/>
    <dgm:cxn modelId="{7D773D6C-096A-4C16-B724-1179BD5ED245}" type="presParOf" srcId="{B1835357-1235-47FF-B17D-80D7452BD647}" destId="{34BEE357-5680-4E93-8CD8-167D49643585}" srcOrd="0" destOrd="0" presId="urn:microsoft.com/office/officeart/2005/8/layout/orgChart1"/>
    <dgm:cxn modelId="{1464F331-8396-4A1C-8085-C030FCF2D2EB}" type="presParOf" srcId="{34BEE357-5680-4E93-8CD8-167D49643585}" destId="{2A8A685C-AB43-4C74-99B7-BCB3C2E6624C}" srcOrd="0" destOrd="0" presId="urn:microsoft.com/office/officeart/2005/8/layout/orgChart1"/>
    <dgm:cxn modelId="{5794D585-1B9C-4CC8-9D74-BF68902DBE35}" type="presParOf" srcId="{34BEE357-5680-4E93-8CD8-167D49643585}" destId="{9CAF54F4-090F-4894-998B-11EFE5A6ED93}" srcOrd="1" destOrd="0" presId="urn:microsoft.com/office/officeart/2005/8/layout/orgChart1"/>
    <dgm:cxn modelId="{8377B2C1-F532-4F3F-BE22-E483E1886ED9}" type="presParOf" srcId="{B1835357-1235-47FF-B17D-80D7452BD647}" destId="{CCC72BD0-F79F-4E6E-A5AD-F4085A18520F}" srcOrd="1" destOrd="0" presId="urn:microsoft.com/office/officeart/2005/8/layout/orgChart1"/>
    <dgm:cxn modelId="{B376A12C-2AA2-4B66-93DE-2733E5998A53}" type="presParOf" srcId="{B1835357-1235-47FF-B17D-80D7452BD647}" destId="{737CAC92-FD7E-40E1-92EE-D421E4AA6060}" srcOrd="2" destOrd="0" presId="urn:microsoft.com/office/officeart/2005/8/layout/orgChart1"/>
    <dgm:cxn modelId="{73234BE3-F49F-45F9-9651-99BB4BEE331A}" type="presParOf" srcId="{DA873885-14C6-4C6A-AB48-45E6276EB493}" destId="{6373D67A-7849-4577-8C35-84B5813EC5BF}" srcOrd="4" destOrd="0" presId="urn:microsoft.com/office/officeart/2005/8/layout/orgChart1"/>
    <dgm:cxn modelId="{940885FD-57A0-42F7-A45A-E9991AE29482}" type="presParOf" srcId="{DA873885-14C6-4C6A-AB48-45E6276EB493}" destId="{53A347A2-30A7-40DB-9051-65EBA881F145}" srcOrd="5" destOrd="0" presId="urn:microsoft.com/office/officeart/2005/8/layout/orgChart1"/>
    <dgm:cxn modelId="{B0C1906B-D766-4CF4-9964-F7EB6373C81F}" type="presParOf" srcId="{53A347A2-30A7-40DB-9051-65EBA881F145}" destId="{394C6C4D-59A0-4CD8-9C3D-A227BB5208BF}" srcOrd="0" destOrd="0" presId="urn:microsoft.com/office/officeart/2005/8/layout/orgChart1"/>
    <dgm:cxn modelId="{F79F4575-4981-4510-83CD-BF041008F26E}" type="presParOf" srcId="{394C6C4D-59A0-4CD8-9C3D-A227BB5208BF}" destId="{88E03EFD-BCB5-4F70-B264-9C9239CD2462}" srcOrd="0" destOrd="0" presId="urn:microsoft.com/office/officeart/2005/8/layout/orgChart1"/>
    <dgm:cxn modelId="{B1238C98-8CE6-48C0-8FC9-4E5318ED6764}" type="presParOf" srcId="{394C6C4D-59A0-4CD8-9C3D-A227BB5208BF}" destId="{9ECEB904-A2EB-4AC4-9EB8-5D9E3EC836F9}" srcOrd="1" destOrd="0" presId="urn:microsoft.com/office/officeart/2005/8/layout/orgChart1"/>
    <dgm:cxn modelId="{86F782E6-317B-43B7-B136-BC2AD46CA325}" type="presParOf" srcId="{53A347A2-30A7-40DB-9051-65EBA881F145}" destId="{92CD1190-21BF-407D-B222-E967F8640ED5}" srcOrd="1" destOrd="0" presId="urn:microsoft.com/office/officeart/2005/8/layout/orgChart1"/>
    <dgm:cxn modelId="{8BF4C225-CD76-426A-AEE3-00F9DB23A561}" type="presParOf" srcId="{53A347A2-30A7-40DB-9051-65EBA881F145}" destId="{79F0E65C-299D-4F79-B2D2-6CFBCFFA496F}" srcOrd="2" destOrd="0" presId="urn:microsoft.com/office/officeart/2005/8/layout/orgChart1"/>
    <dgm:cxn modelId="{372FE716-CA2E-4F2C-B713-079074AAA571}" type="presParOf" srcId="{AA4A4B0F-CDC6-4B72-BBD4-12E7C7B8F00B}" destId="{3FD6C436-9165-4F03-AB34-999CFADE59C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163B53-1905-4270-B9D1-FDACE368CB6F}" type="doc">
      <dgm:prSet loTypeId="urn:microsoft.com/office/officeart/2005/8/layout/hierarchy2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2DCB2AC-9505-456A-B0C3-1A43D2A6889E}">
      <dgm:prSet phldrT="[Текст]" custT="1"/>
      <dgm:spPr/>
      <dgm:t>
        <a:bodyPr/>
        <a:lstStyle/>
        <a:p>
          <a:r>
            <a:rPr lang="ru-RU" sz="3200" b="0" dirty="0" smtClean="0">
              <a:solidFill>
                <a:schemeClr val="tx1"/>
              </a:solidFill>
            </a:rPr>
            <a:t>Курсы повышения квалификации с учителями</a:t>
          </a:r>
          <a:endParaRPr lang="ru-RU" sz="3200" b="0" dirty="0">
            <a:solidFill>
              <a:schemeClr val="tx1"/>
            </a:solidFill>
          </a:endParaRPr>
        </a:p>
      </dgm:t>
    </dgm:pt>
    <dgm:pt modelId="{43DD617A-07A9-414B-AAE0-35E9C81B9871}" type="parTrans" cxnId="{B4759E20-0014-4E24-BCA4-D40C2A9DA16E}">
      <dgm:prSet/>
      <dgm:spPr/>
      <dgm:t>
        <a:bodyPr/>
        <a:lstStyle/>
        <a:p>
          <a:endParaRPr lang="ru-RU"/>
        </a:p>
      </dgm:t>
    </dgm:pt>
    <dgm:pt modelId="{0ADCD3B7-61F4-4771-BDFF-3E659FFDBC72}" type="sibTrans" cxnId="{B4759E20-0014-4E24-BCA4-D40C2A9DA16E}">
      <dgm:prSet/>
      <dgm:spPr/>
      <dgm:t>
        <a:bodyPr/>
        <a:lstStyle/>
        <a:p>
          <a:endParaRPr lang="ru-RU"/>
        </a:p>
      </dgm:t>
    </dgm:pt>
    <dgm:pt modelId="{08654C46-214E-4286-B757-A73CCC6C600B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AE6CD52-B67D-493F-8921-EFC7AA7DF5C8}" type="parTrans" cxnId="{6A1CC121-EDA7-49CC-9215-3A3851208094}">
      <dgm:prSet/>
      <dgm:spPr/>
      <dgm:t>
        <a:bodyPr/>
        <a:lstStyle/>
        <a:p>
          <a:endParaRPr lang="ru-RU"/>
        </a:p>
      </dgm:t>
    </dgm:pt>
    <dgm:pt modelId="{0C5380BF-37EC-407D-A83C-703C6B9DAA54}" type="sibTrans" cxnId="{6A1CC121-EDA7-49CC-9215-3A3851208094}">
      <dgm:prSet/>
      <dgm:spPr/>
      <dgm:t>
        <a:bodyPr/>
        <a:lstStyle/>
        <a:p>
          <a:endParaRPr lang="ru-RU"/>
        </a:p>
      </dgm:t>
    </dgm:pt>
    <dgm:pt modelId="{FAECD17A-F098-4137-8121-A632B621AEF1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314AFD6-4279-494B-9D94-C8FB629D40E0}" type="parTrans" cxnId="{919C4F13-EE5B-4AC7-8E35-4F883146F261}">
      <dgm:prSet/>
      <dgm:spPr/>
      <dgm:t>
        <a:bodyPr/>
        <a:lstStyle/>
        <a:p>
          <a:endParaRPr lang="ru-RU"/>
        </a:p>
      </dgm:t>
    </dgm:pt>
    <dgm:pt modelId="{8B1ABE6B-FE6F-4E08-8019-0A764424C5FB}" type="sibTrans" cxnId="{919C4F13-EE5B-4AC7-8E35-4F883146F261}">
      <dgm:prSet/>
      <dgm:spPr/>
      <dgm:t>
        <a:bodyPr/>
        <a:lstStyle/>
        <a:p>
          <a:endParaRPr lang="ru-RU"/>
        </a:p>
      </dgm:t>
    </dgm:pt>
    <dgm:pt modelId="{F8969CC1-E4DF-4C3B-8DC0-CD054DC87BB0}" type="pres">
      <dgm:prSet presAssocID="{A4163B53-1905-4270-B9D1-FDACE368CB6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F299DF-8D4E-4DAA-B406-1EBF51F36DF3}" type="pres">
      <dgm:prSet presAssocID="{F2DCB2AC-9505-456A-B0C3-1A43D2A6889E}" presName="root1" presStyleCnt="0"/>
      <dgm:spPr/>
      <dgm:t>
        <a:bodyPr/>
        <a:lstStyle/>
        <a:p>
          <a:endParaRPr lang="ru-RU"/>
        </a:p>
      </dgm:t>
    </dgm:pt>
    <dgm:pt modelId="{985D67C4-2E0E-4126-94E7-04A8D6BFCDC7}" type="pres">
      <dgm:prSet presAssocID="{F2DCB2AC-9505-456A-B0C3-1A43D2A6889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8469F4-51A1-4197-8B20-2DFD8AB31B99}" type="pres">
      <dgm:prSet presAssocID="{F2DCB2AC-9505-456A-B0C3-1A43D2A6889E}" presName="level2hierChild" presStyleCnt="0"/>
      <dgm:spPr/>
      <dgm:t>
        <a:bodyPr/>
        <a:lstStyle/>
        <a:p>
          <a:endParaRPr lang="ru-RU"/>
        </a:p>
      </dgm:t>
    </dgm:pt>
    <dgm:pt modelId="{CA795E35-D3F0-470B-973D-739D483316B4}" type="pres">
      <dgm:prSet presAssocID="{9AE6CD52-B67D-493F-8921-EFC7AA7DF5C8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74A429B5-CF82-4CAA-8D41-AE95E8DBB607}" type="pres">
      <dgm:prSet presAssocID="{9AE6CD52-B67D-493F-8921-EFC7AA7DF5C8}" presName="connTx" presStyleLbl="parChTrans1D2" presStyleIdx="0" presStyleCnt="2"/>
      <dgm:spPr/>
      <dgm:t>
        <a:bodyPr/>
        <a:lstStyle/>
        <a:p>
          <a:endParaRPr lang="ru-RU"/>
        </a:p>
      </dgm:t>
    </dgm:pt>
    <dgm:pt modelId="{016BADD9-F3F9-4EDA-A51E-CB7B8646C040}" type="pres">
      <dgm:prSet presAssocID="{08654C46-214E-4286-B757-A73CCC6C600B}" presName="root2" presStyleCnt="0"/>
      <dgm:spPr/>
      <dgm:t>
        <a:bodyPr/>
        <a:lstStyle/>
        <a:p>
          <a:endParaRPr lang="ru-RU"/>
        </a:p>
      </dgm:t>
    </dgm:pt>
    <dgm:pt modelId="{ED7311C6-8F8A-4E25-B711-F29413749CBF}" type="pres">
      <dgm:prSet presAssocID="{08654C46-214E-4286-B757-A73CCC6C600B}" presName="LevelTwoTextNode" presStyleLbl="node2" presStyleIdx="0" presStyleCnt="2" custScaleY="1403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19FA1D-2D6E-4831-B863-EA0C6C421B9E}" type="pres">
      <dgm:prSet presAssocID="{08654C46-214E-4286-B757-A73CCC6C600B}" presName="level3hierChild" presStyleCnt="0"/>
      <dgm:spPr/>
      <dgm:t>
        <a:bodyPr/>
        <a:lstStyle/>
        <a:p>
          <a:endParaRPr lang="ru-RU"/>
        </a:p>
      </dgm:t>
    </dgm:pt>
    <dgm:pt modelId="{16C103E2-9E28-4ACD-AB75-CB409253112C}" type="pres">
      <dgm:prSet presAssocID="{6314AFD6-4279-494B-9D94-C8FB629D40E0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D2AACAC0-C1DD-44AF-94DD-105EBD9B8603}" type="pres">
      <dgm:prSet presAssocID="{6314AFD6-4279-494B-9D94-C8FB629D40E0}" presName="connTx" presStyleLbl="parChTrans1D2" presStyleIdx="1" presStyleCnt="2"/>
      <dgm:spPr/>
      <dgm:t>
        <a:bodyPr/>
        <a:lstStyle/>
        <a:p>
          <a:endParaRPr lang="ru-RU"/>
        </a:p>
      </dgm:t>
    </dgm:pt>
    <dgm:pt modelId="{259F51F3-7D5F-49AA-851A-A18D90525704}" type="pres">
      <dgm:prSet presAssocID="{FAECD17A-F098-4137-8121-A632B621AEF1}" presName="root2" presStyleCnt="0"/>
      <dgm:spPr/>
      <dgm:t>
        <a:bodyPr/>
        <a:lstStyle/>
        <a:p>
          <a:endParaRPr lang="ru-RU"/>
        </a:p>
      </dgm:t>
    </dgm:pt>
    <dgm:pt modelId="{8BEA25A9-FCCC-4EE8-9155-A8A0FB131179}" type="pres">
      <dgm:prSet presAssocID="{FAECD17A-F098-4137-8121-A632B621AEF1}" presName="LevelTwoTextNode" presStyleLbl="node2" presStyleIdx="1" presStyleCnt="2" custScaleY="1393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19618D-2116-480A-AA39-E72B455754BC}" type="pres">
      <dgm:prSet presAssocID="{FAECD17A-F098-4137-8121-A632B621AEF1}" presName="level3hierChild" presStyleCnt="0"/>
      <dgm:spPr/>
      <dgm:t>
        <a:bodyPr/>
        <a:lstStyle/>
        <a:p>
          <a:endParaRPr lang="ru-RU"/>
        </a:p>
      </dgm:t>
    </dgm:pt>
  </dgm:ptLst>
  <dgm:cxnLst>
    <dgm:cxn modelId="{0FAF291A-5B5A-4196-B467-1FF9EB7441BD}" type="presOf" srcId="{6314AFD6-4279-494B-9D94-C8FB629D40E0}" destId="{16C103E2-9E28-4ACD-AB75-CB409253112C}" srcOrd="0" destOrd="0" presId="urn:microsoft.com/office/officeart/2005/8/layout/hierarchy2"/>
    <dgm:cxn modelId="{5A14DE13-7ADD-46BB-BFE0-7BC88B835163}" type="presOf" srcId="{9AE6CD52-B67D-493F-8921-EFC7AA7DF5C8}" destId="{CA795E35-D3F0-470B-973D-739D483316B4}" srcOrd="0" destOrd="0" presId="urn:microsoft.com/office/officeart/2005/8/layout/hierarchy2"/>
    <dgm:cxn modelId="{ECEEB9C7-664D-455F-8E64-4155C229EAA9}" type="presOf" srcId="{6314AFD6-4279-494B-9D94-C8FB629D40E0}" destId="{D2AACAC0-C1DD-44AF-94DD-105EBD9B8603}" srcOrd="1" destOrd="0" presId="urn:microsoft.com/office/officeart/2005/8/layout/hierarchy2"/>
    <dgm:cxn modelId="{919C4F13-EE5B-4AC7-8E35-4F883146F261}" srcId="{F2DCB2AC-9505-456A-B0C3-1A43D2A6889E}" destId="{FAECD17A-F098-4137-8121-A632B621AEF1}" srcOrd="1" destOrd="0" parTransId="{6314AFD6-4279-494B-9D94-C8FB629D40E0}" sibTransId="{8B1ABE6B-FE6F-4E08-8019-0A764424C5FB}"/>
    <dgm:cxn modelId="{5D48AC7E-8400-49DF-A103-DBF97E52B4D7}" type="presOf" srcId="{FAECD17A-F098-4137-8121-A632B621AEF1}" destId="{8BEA25A9-FCCC-4EE8-9155-A8A0FB131179}" srcOrd="0" destOrd="0" presId="urn:microsoft.com/office/officeart/2005/8/layout/hierarchy2"/>
    <dgm:cxn modelId="{E3C7A245-1B42-41F5-AF12-66A01A450B52}" type="presOf" srcId="{9AE6CD52-B67D-493F-8921-EFC7AA7DF5C8}" destId="{74A429B5-CF82-4CAA-8D41-AE95E8DBB607}" srcOrd="1" destOrd="0" presId="urn:microsoft.com/office/officeart/2005/8/layout/hierarchy2"/>
    <dgm:cxn modelId="{6A1CC121-EDA7-49CC-9215-3A3851208094}" srcId="{F2DCB2AC-9505-456A-B0C3-1A43D2A6889E}" destId="{08654C46-214E-4286-B757-A73CCC6C600B}" srcOrd="0" destOrd="0" parTransId="{9AE6CD52-B67D-493F-8921-EFC7AA7DF5C8}" sibTransId="{0C5380BF-37EC-407D-A83C-703C6B9DAA54}"/>
    <dgm:cxn modelId="{FDA95E69-BA94-47B3-B0BD-AE9F1A5A238F}" type="presOf" srcId="{08654C46-214E-4286-B757-A73CCC6C600B}" destId="{ED7311C6-8F8A-4E25-B711-F29413749CBF}" srcOrd="0" destOrd="0" presId="urn:microsoft.com/office/officeart/2005/8/layout/hierarchy2"/>
    <dgm:cxn modelId="{B4759E20-0014-4E24-BCA4-D40C2A9DA16E}" srcId="{A4163B53-1905-4270-B9D1-FDACE368CB6F}" destId="{F2DCB2AC-9505-456A-B0C3-1A43D2A6889E}" srcOrd="0" destOrd="0" parTransId="{43DD617A-07A9-414B-AAE0-35E9C81B9871}" sibTransId="{0ADCD3B7-61F4-4771-BDFF-3E659FFDBC72}"/>
    <dgm:cxn modelId="{2AF350A3-6212-4986-ACFD-34008D97A775}" type="presOf" srcId="{A4163B53-1905-4270-B9D1-FDACE368CB6F}" destId="{F8969CC1-E4DF-4C3B-8DC0-CD054DC87BB0}" srcOrd="0" destOrd="0" presId="urn:microsoft.com/office/officeart/2005/8/layout/hierarchy2"/>
    <dgm:cxn modelId="{A079A605-0B61-451D-BD22-DE4B8CF25C2D}" type="presOf" srcId="{F2DCB2AC-9505-456A-B0C3-1A43D2A6889E}" destId="{985D67C4-2E0E-4126-94E7-04A8D6BFCDC7}" srcOrd="0" destOrd="0" presId="urn:microsoft.com/office/officeart/2005/8/layout/hierarchy2"/>
    <dgm:cxn modelId="{6AA1ACB0-9E16-4DF5-9F73-47A7C57B7EBC}" type="presParOf" srcId="{F8969CC1-E4DF-4C3B-8DC0-CD054DC87BB0}" destId="{7CF299DF-8D4E-4DAA-B406-1EBF51F36DF3}" srcOrd="0" destOrd="0" presId="urn:microsoft.com/office/officeart/2005/8/layout/hierarchy2"/>
    <dgm:cxn modelId="{7371AF20-A4D9-49D2-B1E1-8B85F710A7E6}" type="presParOf" srcId="{7CF299DF-8D4E-4DAA-B406-1EBF51F36DF3}" destId="{985D67C4-2E0E-4126-94E7-04A8D6BFCDC7}" srcOrd="0" destOrd="0" presId="urn:microsoft.com/office/officeart/2005/8/layout/hierarchy2"/>
    <dgm:cxn modelId="{A7D1A112-BD01-4A1D-B3B6-8671ECF72575}" type="presParOf" srcId="{7CF299DF-8D4E-4DAA-B406-1EBF51F36DF3}" destId="{FD8469F4-51A1-4197-8B20-2DFD8AB31B99}" srcOrd="1" destOrd="0" presId="urn:microsoft.com/office/officeart/2005/8/layout/hierarchy2"/>
    <dgm:cxn modelId="{728CDEC7-14A6-4DAC-94AF-6203DB73CA10}" type="presParOf" srcId="{FD8469F4-51A1-4197-8B20-2DFD8AB31B99}" destId="{CA795E35-D3F0-470B-973D-739D483316B4}" srcOrd="0" destOrd="0" presId="urn:microsoft.com/office/officeart/2005/8/layout/hierarchy2"/>
    <dgm:cxn modelId="{0FE35CF1-11BF-4FB4-AC87-EF2C3207B004}" type="presParOf" srcId="{CA795E35-D3F0-470B-973D-739D483316B4}" destId="{74A429B5-CF82-4CAA-8D41-AE95E8DBB607}" srcOrd="0" destOrd="0" presId="urn:microsoft.com/office/officeart/2005/8/layout/hierarchy2"/>
    <dgm:cxn modelId="{EB320936-A6B7-4621-8858-29D76B0AACA1}" type="presParOf" srcId="{FD8469F4-51A1-4197-8B20-2DFD8AB31B99}" destId="{016BADD9-F3F9-4EDA-A51E-CB7B8646C040}" srcOrd="1" destOrd="0" presId="urn:microsoft.com/office/officeart/2005/8/layout/hierarchy2"/>
    <dgm:cxn modelId="{44C9C8E8-07F4-4B83-A6BF-DE692B6F6E8F}" type="presParOf" srcId="{016BADD9-F3F9-4EDA-A51E-CB7B8646C040}" destId="{ED7311C6-8F8A-4E25-B711-F29413749CBF}" srcOrd="0" destOrd="0" presId="urn:microsoft.com/office/officeart/2005/8/layout/hierarchy2"/>
    <dgm:cxn modelId="{7256870F-E674-431B-BC76-952E5A53C20F}" type="presParOf" srcId="{016BADD9-F3F9-4EDA-A51E-CB7B8646C040}" destId="{AC19FA1D-2D6E-4831-B863-EA0C6C421B9E}" srcOrd="1" destOrd="0" presId="urn:microsoft.com/office/officeart/2005/8/layout/hierarchy2"/>
    <dgm:cxn modelId="{DF72A3DF-DAC5-4131-88DC-1329242034FA}" type="presParOf" srcId="{FD8469F4-51A1-4197-8B20-2DFD8AB31B99}" destId="{16C103E2-9E28-4ACD-AB75-CB409253112C}" srcOrd="2" destOrd="0" presId="urn:microsoft.com/office/officeart/2005/8/layout/hierarchy2"/>
    <dgm:cxn modelId="{962E46DF-3613-4471-8199-6D1334402E84}" type="presParOf" srcId="{16C103E2-9E28-4ACD-AB75-CB409253112C}" destId="{D2AACAC0-C1DD-44AF-94DD-105EBD9B8603}" srcOrd="0" destOrd="0" presId="urn:microsoft.com/office/officeart/2005/8/layout/hierarchy2"/>
    <dgm:cxn modelId="{AE47510E-3920-417E-8575-EF80D413112A}" type="presParOf" srcId="{FD8469F4-51A1-4197-8B20-2DFD8AB31B99}" destId="{259F51F3-7D5F-49AA-851A-A18D90525704}" srcOrd="3" destOrd="0" presId="urn:microsoft.com/office/officeart/2005/8/layout/hierarchy2"/>
    <dgm:cxn modelId="{E1CAADA2-DEDD-4850-A75A-A20AE25D9531}" type="presParOf" srcId="{259F51F3-7D5F-49AA-851A-A18D90525704}" destId="{8BEA25A9-FCCC-4EE8-9155-A8A0FB131179}" srcOrd="0" destOrd="0" presId="urn:microsoft.com/office/officeart/2005/8/layout/hierarchy2"/>
    <dgm:cxn modelId="{F80CD6A3-950E-4C69-921B-01ACA28E5B7F}" type="presParOf" srcId="{259F51F3-7D5F-49AA-851A-A18D90525704}" destId="{C619618D-2116-480A-AA39-E72B455754BC}" srcOrd="1" destOrd="0" presId="urn:microsoft.com/office/officeart/2005/8/layout/hierarchy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B592C-9010-4DE8-9C4A-F158724F8885}">
      <dsp:nvSpPr>
        <dsp:cNvPr id="0" name=""/>
        <dsp:cNvSpPr/>
      </dsp:nvSpPr>
      <dsp:spPr>
        <a:xfrm rot="16200000">
          <a:off x="309008" y="26549"/>
          <a:ext cx="3354224" cy="3972240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127000" rIns="114300" bIns="1270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ФГБОУ ВО «Самарский государственный социально-педагогический университет»</a:t>
          </a: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Естественно-географический факультет 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Кафедра химии, географии и методики их преподавания</a:t>
          </a:r>
          <a:endParaRPr lang="ru-RU" sz="2000" kern="1200" dirty="0"/>
        </a:p>
      </dsp:txBody>
      <dsp:txXfrm rot="5400000">
        <a:off x="163770" y="499326"/>
        <a:ext cx="3808471" cy="3026686"/>
      </dsp:txXfrm>
    </dsp:sp>
    <dsp:sp modelId="{62E55632-0D6E-44BD-9B57-557774B1F964}">
      <dsp:nvSpPr>
        <dsp:cNvPr id="0" name=""/>
        <dsp:cNvSpPr/>
      </dsp:nvSpPr>
      <dsp:spPr>
        <a:xfrm rot="5400000">
          <a:off x="4062254" y="3536"/>
          <a:ext cx="3498735" cy="4104950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-3925394"/>
            <a:satOff val="19763"/>
            <a:lumOff val="12722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27000" rIns="76200" bIns="1270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ГБОУ ДПО ЦПК «</a:t>
          </a:r>
          <a:r>
            <a:rPr lang="ru-RU" sz="2000" b="1" kern="1200" dirty="0" err="1" smtClean="0"/>
            <a:t>Кинельский</a:t>
          </a:r>
          <a:r>
            <a:rPr lang="ru-RU" sz="2000" b="1" kern="1200" dirty="0" smtClean="0"/>
            <a:t> Ресурсный центр» Самарской области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ГБОУ ДПО ЦПК «Сергиевский Ресурсный центр» Самарской </a:t>
          </a:r>
          <a:r>
            <a:rPr lang="ru-RU" sz="2000" b="1" kern="1200" dirty="0" err="1" smtClean="0"/>
            <a:t>обслати</a:t>
          </a:r>
          <a:endParaRPr lang="ru-RU" sz="2000" b="1" kern="1200" dirty="0"/>
        </a:p>
      </dsp:txBody>
      <dsp:txXfrm rot="-5400000">
        <a:off x="3759147" y="477469"/>
        <a:ext cx="3934125" cy="3157085"/>
      </dsp:txXfrm>
    </dsp:sp>
    <dsp:sp modelId="{6B28AA24-4CDC-439A-A79B-2FB4C7A3D687}">
      <dsp:nvSpPr>
        <dsp:cNvPr id="0" name=""/>
        <dsp:cNvSpPr/>
      </dsp:nvSpPr>
      <dsp:spPr>
        <a:xfrm>
          <a:off x="2836056" y="-419023"/>
          <a:ext cx="1807393" cy="1807305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C9D80-F530-473A-B170-66D056C21227}">
      <dsp:nvSpPr>
        <dsp:cNvPr id="0" name=""/>
        <dsp:cNvSpPr/>
      </dsp:nvSpPr>
      <dsp:spPr>
        <a:xfrm rot="10800000">
          <a:off x="2989286" y="2376511"/>
          <a:ext cx="1807393" cy="1807305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D31D4-925E-478C-B505-09DCFBC554EA}">
      <dsp:nvSpPr>
        <dsp:cNvPr id="0" name=""/>
        <dsp:cNvSpPr/>
      </dsp:nvSpPr>
      <dsp:spPr>
        <a:xfrm>
          <a:off x="-5207009" y="-797894"/>
          <a:ext cx="6203313" cy="6203313"/>
        </a:xfrm>
        <a:prstGeom prst="blockArc">
          <a:avLst>
            <a:gd name="adj1" fmla="val 18900000"/>
            <a:gd name="adj2" fmla="val 2700000"/>
            <a:gd name="adj3" fmla="val 348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7413C-6B9E-41AD-A7E8-E837951AEDA2}">
      <dsp:nvSpPr>
        <dsp:cNvPr id="0" name=""/>
        <dsp:cNvSpPr/>
      </dsp:nvSpPr>
      <dsp:spPr>
        <a:xfrm>
          <a:off x="323217" y="209458"/>
          <a:ext cx="8145143" cy="4187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236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организация научно-практических окружных семинаров для учителей</a:t>
          </a:r>
          <a:endParaRPr lang="ru-RU" sz="1700" kern="1200" dirty="0"/>
        </a:p>
      </dsp:txBody>
      <dsp:txXfrm>
        <a:off x="323217" y="209458"/>
        <a:ext cx="8145143" cy="418731"/>
      </dsp:txXfrm>
    </dsp:sp>
    <dsp:sp modelId="{B7254D4D-4427-448A-939B-FDABBF157911}">
      <dsp:nvSpPr>
        <dsp:cNvPr id="0" name=""/>
        <dsp:cNvSpPr/>
      </dsp:nvSpPr>
      <dsp:spPr>
        <a:xfrm>
          <a:off x="61510" y="157116"/>
          <a:ext cx="523414" cy="523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F1F8F6-DD73-4B26-A0FB-CAC8D589E690}">
      <dsp:nvSpPr>
        <dsp:cNvPr id="0" name=""/>
        <dsp:cNvSpPr/>
      </dsp:nvSpPr>
      <dsp:spPr>
        <a:xfrm>
          <a:off x="702417" y="837924"/>
          <a:ext cx="7765944" cy="4187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236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проведение мастер-классов</a:t>
          </a:r>
          <a:endParaRPr lang="ru-RU" sz="1700" kern="1200" dirty="0"/>
        </a:p>
      </dsp:txBody>
      <dsp:txXfrm>
        <a:off x="702417" y="837924"/>
        <a:ext cx="7765944" cy="418731"/>
      </dsp:txXfrm>
    </dsp:sp>
    <dsp:sp modelId="{82C79DFD-C782-43CF-AAF9-E7E05EA40AB3}">
      <dsp:nvSpPr>
        <dsp:cNvPr id="0" name=""/>
        <dsp:cNvSpPr/>
      </dsp:nvSpPr>
      <dsp:spPr>
        <a:xfrm>
          <a:off x="440709" y="785583"/>
          <a:ext cx="523414" cy="523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86D490-8F35-4FEA-A1D2-683DED99EAD0}">
      <dsp:nvSpPr>
        <dsp:cNvPr id="0" name=""/>
        <dsp:cNvSpPr/>
      </dsp:nvSpPr>
      <dsp:spPr>
        <a:xfrm>
          <a:off x="910216" y="1465930"/>
          <a:ext cx="7558144" cy="4187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236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участие преподавателей в качестве членов жюри и экспертов в конкурсах</a:t>
          </a:r>
          <a:endParaRPr lang="ru-RU" sz="1700" kern="1200" dirty="0"/>
        </a:p>
      </dsp:txBody>
      <dsp:txXfrm>
        <a:off x="910216" y="1465930"/>
        <a:ext cx="7558144" cy="418731"/>
      </dsp:txXfrm>
    </dsp:sp>
    <dsp:sp modelId="{0F284FD1-5FE0-4FDF-A880-EC9F13C94D08}">
      <dsp:nvSpPr>
        <dsp:cNvPr id="0" name=""/>
        <dsp:cNvSpPr/>
      </dsp:nvSpPr>
      <dsp:spPr>
        <a:xfrm>
          <a:off x="648509" y="1413588"/>
          <a:ext cx="523414" cy="523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A7242F-9445-4373-AF88-D24CB59D415A}">
      <dsp:nvSpPr>
        <dsp:cNvPr id="0" name=""/>
        <dsp:cNvSpPr/>
      </dsp:nvSpPr>
      <dsp:spPr>
        <a:xfrm>
          <a:off x="976564" y="2094396"/>
          <a:ext cx="7491796" cy="4187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236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проведение совместных конкурсов различного уровня </a:t>
          </a:r>
          <a:endParaRPr lang="ru-RU" sz="1700" kern="1200" dirty="0"/>
        </a:p>
      </dsp:txBody>
      <dsp:txXfrm>
        <a:off x="976564" y="2094396"/>
        <a:ext cx="7491796" cy="418731"/>
      </dsp:txXfrm>
    </dsp:sp>
    <dsp:sp modelId="{BB45ADA5-34DB-4C1C-AF5C-EFFCF7C78ECB}">
      <dsp:nvSpPr>
        <dsp:cNvPr id="0" name=""/>
        <dsp:cNvSpPr/>
      </dsp:nvSpPr>
      <dsp:spPr>
        <a:xfrm>
          <a:off x="714857" y="2042055"/>
          <a:ext cx="523414" cy="523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29E233-621A-4203-B14F-72A84FE0B4D0}">
      <dsp:nvSpPr>
        <dsp:cNvPr id="0" name=""/>
        <dsp:cNvSpPr/>
      </dsp:nvSpPr>
      <dsp:spPr>
        <a:xfrm>
          <a:off x="910216" y="2722862"/>
          <a:ext cx="7558144" cy="4187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236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рецензирование рабочих программ преподавателей</a:t>
          </a:r>
          <a:endParaRPr lang="ru-RU" sz="1700" kern="1200" dirty="0"/>
        </a:p>
      </dsp:txBody>
      <dsp:txXfrm>
        <a:off x="910216" y="2722862"/>
        <a:ext cx="7558144" cy="418731"/>
      </dsp:txXfrm>
    </dsp:sp>
    <dsp:sp modelId="{254DF3A1-6384-4F3D-B0D2-E9CD3C7D0429}">
      <dsp:nvSpPr>
        <dsp:cNvPr id="0" name=""/>
        <dsp:cNvSpPr/>
      </dsp:nvSpPr>
      <dsp:spPr>
        <a:xfrm>
          <a:off x="648509" y="2670521"/>
          <a:ext cx="523414" cy="523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D6082D-541D-4CB6-B1A8-FD74F6C88E47}">
      <dsp:nvSpPr>
        <dsp:cNvPr id="0" name=""/>
        <dsp:cNvSpPr/>
      </dsp:nvSpPr>
      <dsp:spPr>
        <a:xfrm>
          <a:off x="702417" y="3350868"/>
          <a:ext cx="7765944" cy="4187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236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публикация научно-методических работ</a:t>
          </a:r>
          <a:endParaRPr lang="ru-RU" sz="1700" kern="1200" dirty="0"/>
        </a:p>
      </dsp:txBody>
      <dsp:txXfrm>
        <a:off x="702417" y="3350868"/>
        <a:ext cx="7765944" cy="418731"/>
      </dsp:txXfrm>
    </dsp:sp>
    <dsp:sp modelId="{25AB624B-A636-47BD-90CD-36DA94D1810B}">
      <dsp:nvSpPr>
        <dsp:cNvPr id="0" name=""/>
        <dsp:cNvSpPr/>
      </dsp:nvSpPr>
      <dsp:spPr>
        <a:xfrm>
          <a:off x="440709" y="3298527"/>
          <a:ext cx="523414" cy="523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C88194-571E-4B8F-A1A3-2B84DE28F4BD}">
      <dsp:nvSpPr>
        <dsp:cNvPr id="0" name=""/>
        <dsp:cNvSpPr/>
      </dsp:nvSpPr>
      <dsp:spPr>
        <a:xfrm>
          <a:off x="323217" y="3979335"/>
          <a:ext cx="8145143" cy="4187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236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проведение совместных конференций различного уровня</a:t>
          </a:r>
          <a:endParaRPr lang="ru-RU" sz="1700" kern="1200" dirty="0"/>
        </a:p>
      </dsp:txBody>
      <dsp:txXfrm>
        <a:off x="323217" y="3979335"/>
        <a:ext cx="8145143" cy="418731"/>
      </dsp:txXfrm>
    </dsp:sp>
    <dsp:sp modelId="{2889E534-5B5C-4BE2-BB81-15FF83EF7D03}">
      <dsp:nvSpPr>
        <dsp:cNvPr id="0" name=""/>
        <dsp:cNvSpPr/>
      </dsp:nvSpPr>
      <dsp:spPr>
        <a:xfrm>
          <a:off x="61510" y="3926993"/>
          <a:ext cx="523414" cy="523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D31D4-925E-478C-B505-09DCFBC554EA}">
      <dsp:nvSpPr>
        <dsp:cNvPr id="0" name=""/>
        <dsp:cNvSpPr/>
      </dsp:nvSpPr>
      <dsp:spPr>
        <a:xfrm>
          <a:off x="-5209270" y="-797894"/>
          <a:ext cx="6203313" cy="6203313"/>
        </a:xfrm>
        <a:prstGeom prst="blockArc">
          <a:avLst>
            <a:gd name="adj1" fmla="val 18900000"/>
            <a:gd name="adj2" fmla="val 2700000"/>
            <a:gd name="adj3" fmla="val 348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7413C-6B9E-41AD-A7E8-E837951AEDA2}">
      <dsp:nvSpPr>
        <dsp:cNvPr id="0" name=""/>
        <dsp:cNvSpPr/>
      </dsp:nvSpPr>
      <dsp:spPr>
        <a:xfrm>
          <a:off x="434763" y="287878"/>
          <a:ext cx="8031337" cy="5761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9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научно-методическое сопровождение программ внеурочной деятельности</a:t>
          </a:r>
          <a:endParaRPr lang="ru-RU" sz="1700" kern="1200" dirty="0"/>
        </a:p>
      </dsp:txBody>
      <dsp:txXfrm>
        <a:off x="434763" y="287878"/>
        <a:ext cx="8031337" cy="576124"/>
      </dsp:txXfrm>
    </dsp:sp>
    <dsp:sp modelId="{B7254D4D-4427-448A-939B-FDABBF157911}">
      <dsp:nvSpPr>
        <dsp:cNvPr id="0" name=""/>
        <dsp:cNvSpPr/>
      </dsp:nvSpPr>
      <dsp:spPr>
        <a:xfrm>
          <a:off x="74685" y="215862"/>
          <a:ext cx="720156" cy="7201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F1F8F6-DD73-4B26-A0FB-CAC8D589E690}">
      <dsp:nvSpPr>
        <dsp:cNvPr id="0" name=""/>
        <dsp:cNvSpPr/>
      </dsp:nvSpPr>
      <dsp:spPr>
        <a:xfrm>
          <a:off x="847597" y="1151789"/>
          <a:ext cx="7618503" cy="5761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9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банк педагогического опыта</a:t>
          </a:r>
          <a:endParaRPr lang="ru-RU" sz="1700" kern="1200" dirty="0"/>
        </a:p>
      </dsp:txBody>
      <dsp:txXfrm>
        <a:off x="847597" y="1151789"/>
        <a:ext cx="7618503" cy="576124"/>
      </dsp:txXfrm>
    </dsp:sp>
    <dsp:sp modelId="{82C79DFD-C782-43CF-AAF9-E7E05EA40AB3}">
      <dsp:nvSpPr>
        <dsp:cNvPr id="0" name=""/>
        <dsp:cNvSpPr/>
      </dsp:nvSpPr>
      <dsp:spPr>
        <a:xfrm>
          <a:off x="487519" y="1079773"/>
          <a:ext cx="720156" cy="7201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86D490-8F35-4FEA-A1D2-683DED99EAD0}">
      <dsp:nvSpPr>
        <dsp:cNvPr id="0" name=""/>
        <dsp:cNvSpPr/>
      </dsp:nvSpPr>
      <dsp:spPr>
        <a:xfrm>
          <a:off x="974304" y="2015700"/>
          <a:ext cx="7491796" cy="5761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9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/>
            <a:t>тренинги по подготовке учащихся к сдаче ОГЭ и ЕГЭ по хими</a:t>
          </a:r>
          <a:r>
            <a:rPr lang="ru-RU" sz="1700" b="1" kern="1200" dirty="0" smtClean="0"/>
            <a:t>и</a:t>
          </a:r>
          <a:endParaRPr lang="ru-RU" sz="1700" kern="1200" dirty="0"/>
        </a:p>
      </dsp:txBody>
      <dsp:txXfrm>
        <a:off x="974304" y="2015700"/>
        <a:ext cx="7491796" cy="576124"/>
      </dsp:txXfrm>
    </dsp:sp>
    <dsp:sp modelId="{0F284FD1-5FE0-4FDF-A880-EC9F13C94D08}">
      <dsp:nvSpPr>
        <dsp:cNvPr id="0" name=""/>
        <dsp:cNvSpPr/>
      </dsp:nvSpPr>
      <dsp:spPr>
        <a:xfrm>
          <a:off x="614226" y="1943684"/>
          <a:ext cx="720156" cy="7201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A7242F-9445-4373-AF88-D24CB59D415A}">
      <dsp:nvSpPr>
        <dsp:cNvPr id="0" name=""/>
        <dsp:cNvSpPr/>
      </dsp:nvSpPr>
      <dsp:spPr>
        <a:xfrm>
          <a:off x="847597" y="2879610"/>
          <a:ext cx="7618503" cy="5761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9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курсы повышения квалификации с учителями</a:t>
          </a:r>
          <a:endParaRPr lang="ru-RU" sz="1700" kern="1200" dirty="0"/>
        </a:p>
      </dsp:txBody>
      <dsp:txXfrm>
        <a:off x="847597" y="2879610"/>
        <a:ext cx="7618503" cy="576124"/>
      </dsp:txXfrm>
    </dsp:sp>
    <dsp:sp modelId="{BB45ADA5-34DB-4C1C-AF5C-EFFCF7C78ECB}">
      <dsp:nvSpPr>
        <dsp:cNvPr id="0" name=""/>
        <dsp:cNvSpPr/>
      </dsp:nvSpPr>
      <dsp:spPr>
        <a:xfrm>
          <a:off x="487519" y="2807595"/>
          <a:ext cx="720156" cy="7201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A150F4-8E60-44C7-8F39-EAB15EFEA55F}">
      <dsp:nvSpPr>
        <dsp:cNvPr id="0" name=""/>
        <dsp:cNvSpPr/>
      </dsp:nvSpPr>
      <dsp:spPr>
        <a:xfrm>
          <a:off x="434763" y="3743521"/>
          <a:ext cx="8031337" cy="5761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9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chemeClr val="tx1"/>
              </a:solidFill>
            </a:rPr>
            <a:t>Областной фестиваль педагогов, работающих с одаренными детьми с участием детей и демонстрацией их достижений «Изумруды»</a:t>
          </a:r>
        </a:p>
      </dsp:txBody>
      <dsp:txXfrm>
        <a:off x="434763" y="3743521"/>
        <a:ext cx="8031337" cy="576124"/>
      </dsp:txXfrm>
    </dsp:sp>
    <dsp:sp modelId="{4B5D8B8D-9CE9-4707-8420-FD73E5919CDA}">
      <dsp:nvSpPr>
        <dsp:cNvPr id="0" name=""/>
        <dsp:cNvSpPr/>
      </dsp:nvSpPr>
      <dsp:spPr>
        <a:xfrm>
          <a:off x="74685" y="3671506"/>
          <a:ext cx="720156" cy="7201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CA81F-D7D0-4C5B-9FCD-49CBDE10A721}">
      <dsp:nvSpPr>
        <dsp:cNvPr id="0" name=""/>
        <dsp:cNvSpPr/>
      </dsp:nvSpPr>
      <dsp:spPr>
        <a:xfrm>
          <a:off x="4238888" y="1723267"/>
          <a:ext cx="3046093" cy="4755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710"/>
              </a:lnTo>
              <a:lnTo>
                <a:pt x="3046093" y="230710"/>
              </a:lnTo>
              <a:lnTo>
                <a:pt x="3046093" y="47556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E4302-D0C8-4E47-8631-99154220995D}">
      <dsp:nvSpPr>
        <dsp:cNvPr id="0" name=""/>
        <dsp:cNvSpPr/>
      </dsp:nvSpPr>
      <dsp:spPr>
        <a:xfrm>
          <a:off x="4193168" y="1723267"/>
          <a:ext cx="91440" cy="4755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0710"/>
              </a:lnTo>
              <a:lnTo>
                <a:pt x="77539" y="230710"/>
              </a:lnTo>
              <a:lnTo>
                <a:pt x="77539" y="47556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DEFC52-C566-4F36-99E3-913EF8936E9A}">
      <dsp:nvSpPr>
        <dsp:cNvPr id="0" name=""/>
        <dsp:cNvSpPr/>
      </dsp:nvSpPr>
      <dsp:spPr>
        <a:xfrm>
          <a:off x="1307724" y="1723267"/>
          <a:ext cx="2931164" cy="475563"/>
        </a:xfrm>
        <a:custGeom>
          <a:avLst/>
          <a:gdLst/>
          <a:ahLst/>
          <a:cxnLst/>
          <a:rect l="0" t="0" r="0" b="0"/>
          <a:pathLst>
            <a:path>
              <a:moveTo>
                <a:pt x="2931164" y="0"/>
              </a:moveTo>
              <a:lnTo>
                <a:pt x="2931164" y="230710"/>
              </a:lnTo>
              <a:lnTo>
                <a:pt x="0" y="230710"/>
              </a:lnTo>
              <a:lnTo>
                <a:pt x="0" y="47556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DDF2C-3510-49A8-9395-BEC5B9C3CEB3}">
      <dsp:nvSpPr>
        <dsp:cNvPr id="0" name=""/>
        <dsp:cNvSpPr/>
      </dsp:nvSpPr>
      <dsp:spPr>
        <a:xfrm>
          <a:off x="115497" y="1014906"/>
          <a:ext cx="8246781" cy="70836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solidFill>
                <a:schemeClr val="tx1"/>
              </a:solidFill>
            </a:rPr>
            <a:t>Научно-методическое сопровождение программ внеурочной деятельности</a:t>
          </a:r>
          <a:endParaRPr lang="ru-RU" sz="2800" b="0" kern="1200" dirty="0">
            <a:solidFill>
              <a:schemeClr val="tx1"/>
            </a:solidFill>
          </a:endParaRPr>
        </a:p>
      </dsp:txBody>
      <dsp:txXfrm>
        <a:off x="115497" y="1014906"/>
        <a:ext cx="8246781" cy="708361"/>
      </dsp:txXfrm>
    </dsp:sp>
    <dsp:sp modelId="{F1B549EA-39EB-4DD6-B225-6AF2AA1A2366}">
      <dsp:nvSpPr>
        <dsp:cNvPr id="0" name=""/>
        <dsp:cNvSpPr/>
      </dsp:nvSpPr>
      <dsp:spPr>
        <a:xfrm>
          <a:off x="416" y="2198831"/>
          <a:ext cx="2614615" cy="1939251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416" y="2198831"/>
        <a:ext cx="2614615" cy="1939251"/>
      </dsp:txXfrm>
    </dsp:sp>
    <dsp:sp modelId="{06A5FD04-7F61-44B2-88BD-A84F580261A9}">
      <dsp:nvSpPr>
        <dsp:cNvPr id="0" name=""/>
        <dsp:cNvSpPr/>
      </dsp:nvSpPr>
      <dsp:spPr>
        <a:xfrm>
          <a:off x="3104739" y="2198831"/>
          <a:ext cx="2331937" cy="27620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Преподаватели вуза совместно со студентами помогают проводить открытые занятия, консультируют по организации и проведению занятий в нетрадиционной форме</a:t>
          </a:r>
          <a:endParaRPr lang="ru-RU" sz="1900" kern="1200" dirty="0"/>
        </a:p>
      </dsp:txBody>
      <dsp:txXfrm>
        <a:off x="3104739" y="2198831"/>
        <a:ext cx="2331937" cy="2762063"/>
      </dsp:txXfrm>
    </dsp:sp>
    <dsp:sp modelId="{1531B93E-FB65-4108-9421-315D6419B543}">
      <dsp:nvSpPr>
        <dsp:cNvPr id="0" name=""/>
        <dsp:cNvSpPr/>
      </dsp:nvSpPr>
      <dsp:spPr>
        <a:xfrm>
          <a:off x="5926383" y="2198831"/>
          <a:ext cx="2717197" cy="2002761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5926383" y="2198831"/>
        <a:ext cx="2717197" cy="20027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AA636F-3ACA-4604-9721-79A853219152}">
      <dsp:nvSpPr>
        <dsp:cNvPr id="0" name=""/>
        <dsp:cNvSpPr/>
      </dsp:nvSpPr>
      <dsp:spPr>
        <a:xfrm>
          <a:off x="4357718" y="1795010"/>
          <a:ext cx="3182261" cy="474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381"/>
              </a:lnTo>
              <a:lnTo>
                <a:pt x="3182261" y="237381"/>
              </a:lnTo>
              <a:lnTo>
                <a:pt x="3182261" y="47476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C5CB5-E17A-4DBC-8513-2CEA9DBC4C4B}">
      <dsp:nvSpPr>
        <dsp:cNvPr id="0" name=""/>
        <dsp:cNvSpPr/>
      </dsp:nvSpPr>
      <dsp:spPr>
        <a:xfrm>
          <a:off x="4357718" y="1795010"/>
          <a:ext cx="105340" cy="474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381"/>
              </a:lnTo>
              <a:lnTo>
                <a:pt x="105340" y="237381"/>
              </a:lnTo>
              <a:lnTo>
                <a:pt x="105340" y="47476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D08A8E-829C-4A56-A7B8-12AAF52E286F}">
      <dsp:nvSpPr>
        <dsp:cNvPr id="0" name=""/>
        <dsp:cNvSpPr/>
      </dsp:nvSpPr>
      <dsp:spPr>
        <a:xfrm>
          <a:off x="1280797" y="1795010"/>
          <a:ext cx="3076920" cy="474763"/>
        </a:xfrm>
        <a:custGeom>
          <a:avLst/>
          <a:gdLst/>
          <a:ahLst/>
          <a:cxnLst/>
          <a:rect l="0" t="0" r="0" b="0"/>
          <a:pathLst>
            <a:path>
              <a:moveTo>
                <a:pt x="3076920" y="0"/>
              </a:moveTo>
              <a:lnTo>
                <a:pt x="3076920" y="237381"/>
              </a:lnTo>
              <a:lnTo>
                <a:pt x="0" y="237381"/>
              </a:lnTo>
              <a:lnTo>
                <a:pt x="0" y="47476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732851-5C4B-4470-BEE2-79B7AB6F9603}">
      <dsp:nvSpPr>
        <dsp:cNvPr id="0" name=""/>
        <dsp:cNvSpPr/>
      </dsp:nvSpPr>
      <dsp:spPr>
        <a:xfrm>
          <a:off x="715252" y="1385086"/>
          <a:ext cx="7284930" cy="4099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solidFill>
                <a:schemeClr val="tx1"/>
              </a:solidFill>
            </a:rPr>
            <a:t>Банк педагогического опыта</a:t>
          </a:r>
          <a:endParaRPr lang="ru-RU" sz="3200" b="0" kern="1200" dirty="0">
            <a:solidFill>
              <a:schemeClr val="tx1"/>
            </a:solidFill>
          </a:endParaRPr>
        </a:p>
      </dsp:txBody>
      <dsp:txXfrm>
        <a:off x="715252" y="1385086"/>
        <a:ext cx="7284930" cy="409924"/>
      </dsp:txXfrm>
    </dsp:sp>
    <dsp:sp modelId="{E33DE0CD-0D43-43E0-B197-4E64FEAA348E}">
      <dsp:nvSpPr>
        <dsp:cNvPr id="0" name=""/>
        <dsp:cNvSpPr/>
      </dsp:nvSpPr>
      <dsp:spPr>
        <a:xfrm>
          <a:off x="3095" y="2269774"/>
          <a:ext cx="2555403" cy="181758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095" y="2269774"/>
        <a:ext cx="2555403" cy="1817587"/>
      </dsp:txXfrm>
    </dsp:sp>
    <dsp:sp modelId="{D9F95BDB-C059-46CC-82C1-EA5CAA2CDE72}">
      <dsp:nvSpPr>
        <dsp:cNvPr id="0" name=""/>
        <dsp:cNvSpPr/>
      </dsp:nvSpPr>
      <dsp:spPr>
        <a:xfrm>
          <a:off x="3033263" y="2269774"/>
          <a:ext cx="2859591" cy="291741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«Юные исследовали»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Программа направленная на </a:t>
          </a:r>
          <a:r>
            <a:rPr lang="ru-RU" sz="1500" kern="1200" dirty="0" err="1" smtClean="0"/>
            <a:t>профориентационное</a:t>
          </a:r>
          <a:r>
            <a:rPr lang="ru-RU" sz="1500" kern="1200" dirty="0" smtClean="0"/>
            <a:t> взаимодействие с учителями и школьниками.  Суть заключается в том ,что школьники приезжают в лаборатории кафедры педагогического вуза и совместно с учителями , студентами и преподавателями проводят исследования, ставят эксперименты и т.д.</a:t>
          </a:r>
          <a:endParaRPr lang="ru-RU" sz="1500" kern="1200" dirty="0"/>
        </a:p>
      </dsp:txBody>
      <dsp:txXfrm>
        <a:off x="3033263" y="2269774"/>
        <a:ext cx="2859591" cy="2917410"/>
      </dsp:txXfrm>
    </dsp:sp>
    <dsp:sp modelId="{05A32F3E-F47D-4A44-B5C1-DD7E13E3AC85}">
      <dsp:nvSpPr>
        <dsp:cNvPr id="0" name=""/>
        <dsp:cNvSpPr/>
      </dsp:nvSpPr>
      <dsp:spPr>
        <a:xfrm>
          <a:off x="6367618" y="2269774"/>
          <a:ext cx="2344721" cy="1736786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6367618" y="2269774"/>
        <a:ext cx="2344721" cy="17367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3D67A-7849-4577-8C35-84B5813EC5BF}">
      <dsp:nvSpPr>
        <dsp:cNvPr id="0" name=""/>
        <dsp:cNvSpPr/>
      </dsp:nvSpPr>
      <dsp:spPr>
        <a:xfrm>
          <a:off x="4357718" y="2320920"/>
          <a:ext cx="3110091" cy="512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093"/>
              </a:lnTo>
              <a:lnTo>
                <a:pt x="3110091" y="256093"/>
              </a:lnTo>
              <a:lnTo>
                <a:pt x="3110091" y="51218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FC6746-32FE-4821-B7D9-3E6AEE5E567D}">
      <dsp:nvSpPr>
        <dsp:cNvPr id="0" name=""/>
        <dsp:cNvSpPr/>
      </dsp:nvSpPr>
      <dsp:spPr>
        <a:xfrm>
          <a:off x="4357718" y="2320920"/>
          <a:ext cx="133851" cy="512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093"/>
              </a:lnTo>
              <a:lnTo>
                <a:pt x="133851" y="256093"/>
              </a:lnTo>
              <a:lnTo>
                <a:pt x="133851" y="51218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0F934-BA4D-441E-9C40-B30943389362}">
      <dsp:nvSpPr>
        <dsp:cNvPr id="0" name=""/>
        <dsp:cNvSpPr/>
      </dsp:nvSpPr>
      <dsp:spPr>
        <a:xfrm>
          <a:off x="1381477" y="2320920"/>
          <a:ext cx="2976240" cy="512186"/>
        </a:xfrm>
        <a:custGeom>
          <a:avLst/>
          <a:gdLst/>
          <a:ahLst/>
          <a:cxnLst/>
          <a:rect l="0" t="0" r="0" b="0"/>
          <a:pathLst>
            <a:path>
              <a:moveTo>
                <a:pt x="2976240" y="0"/>
              </a:moveTo>
              <a:lnTo>
                <a:pt x="2976240" y="256093"/>
              </a:lnTo>
              <a:lnTo>
                <a:pt x="0" y="256093"/>
              </a:lnTo>
              <a:lnTo>
                <a:pt x="0" y="51218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7AB297-B3C8-479F-A1A3-F03CDBF82493}">
      <dsp:nvSpPr>
        <dsp:cNvPr id="0" name=""/>
        <dsp:cNvSpPr/>
      </dsp:nvSpPr>
      <dsp:spPr>
        <a:xfrm>
          <a:off x="400311" y="1101429"/>
          <a:ext cx="7914812" cy="121949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solidFill>
                <a:schemeClr val="tx1"/>
              </a:solidFill>
            </a:rPr>
            <a:t>Тренинги по подготовке учащихся к сдаче ОГЭ и ЕГЭ по химии</a:t>
          </a:r>
          <a:endParaRPr lang="ru-RU" sz="2800" b="0" kern="1200" dirty="0">
            <a:solidFill>
              <a:schemeClr val="tx1"/>
            </a:solidFill>
          </a:endParaRPr>
        </a:p>
      </dsp:txBody>
      <dsp:txXfrm>
        <a:off x="400311" y="1101429"/>
        <a:ext cx="7914812" cy="1219490"/>
      </dsp:txXfrm>
    </dsp:sp>
    <dsp:sp modelId="{958BAB03-3DC2-4922-A6EE-207572C2E1C6}">
      <dsp:nvSpPr>
        <dsp:cNvPr id="0" name=""/>
        <dsp:cNvSpPr/>
      </dsp:nvSpPr>
      <dsp:spPr>
        <a:xfrm>
          <a:off x="3062" y="2833106"/>
          <a:ext cx="2756829" cy="2302776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3062" y="2833106"/>
        <a:ext cx="2756829" cy="2302776"/>
      </dsp:txXfrm>
    </dsp:sp>
    <dsp:sp modelId="{2A8A685C-AB43-4C74-99B7-BCB3C2E6624C}">
      <dsp:nvSpPr>
        <dsp:cNvPr id="0" name=""/>
        <dsp:cNvSpPr/>
      </dsp:nvSpPr>
      <dsp:spPr>
        <a:xfrm>
          <a:off x="3272078" y="2833106"/>
          <a:ext cx="2438981" cy="242344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Проводят преподаватели и студенты вуза со школьниками района, непосредственно выезжая  в школы поселений</a:t>
          </a:r>
          <a:endParaRPr lang="ru-RU" sz="2100" kern="1200" dirty="0"/>
        </a:p>
      </dsp:txBody>
      <dsp:txXfrm>
        <a:off x="3272078" y="2833106"/>
        <a:ext cx="2438981" cy="2423445"/>
      </dsp:txXfrm>
    </dsp:sp>
    <dsp:sp modelId="{88E03EFD-BCB5-4F70-B264-9C9239CD2462}">
      <dsp:nvSpPr>
        <dsp:cNvPr id="0" name=""/>
        <dsp:cNvSpPr/>
      </dsp:nvSpPr>
      <dsp:spPr>
        <a:xfrm>
          <a:off x="6223246" y="2833106"/>
          <a:ext cx="2489127" cy="2252728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6223246" y="2833106"/>
        <a:ext cx="2489127" cy="22527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D67C4-2E0E-4126-94E7-04A8D6BFCDC7}">
      <dsp:nvSpPr>
        <dsp:cNvPr id="0" name=""/>
        <dsp:cNvSpPr/>
      </dsp:nvSpPr>
      <dsp:spPr>
        <a:xfrm>
          <a:off x="2759" y="2035645"/>
          <a:ext cx="3568097" cy="17840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solidFill>
                <a:schemeClr val="tx1"/>
              </a:solidFill>
            </a:rPr>
            <a:t>Курсы повышения квалификации с учителями</a:t>
          </a:r>
          <a:endParaRPr lang="ru-RU" sz="3200" b="0" kern="1200" dirty="0">
            <a:solidFill>
              <a:schemeClr val="tx1"/>
            </a:solidFill>
          </a:endParaRPr>
        </a:p>
      </dsp:txBody>
      <dsp:txXfrm>
        <a:off x="55012" y="2087898"/>
        <a:ext cx="3463591" cy="1679542"/>
      </dsp:txXfrm>
    </dsp:sp>
    <dsp:sp modelId="{CA795E35-D3F0-470B-973D-739D483316B4}">
      <dsp:nvSpPr>
        <dsp:cNvPr id="0" name=""/>
        <dsp:cNvSpPr/>
      </dsp:nvSpPr>
      <dsp:spPr>
        <a:xfrm rot="18961938">
          <a:off x="3292967" y="2211890"/>
          <a:ext cx="1983016" cy="54843"/>
        </a:xfrm>
        <a:custGeom>
          <a:avLst/>
          <a:gdLst/>
          <a:ahLst/>
          <a:cxnLst/>
          <a:rect l="0" t="0" r="0" b="0"/>
          <a:pathLst>
            <a:path>
              <a:moveTo>
                <a:pt x="0" y="27421"/>
              </a:moveTo>
              <a:lnTo>
                <a:pt x="1983016" y="2742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4234900" y="2189736"/>
        <a:ext cx="99150" cy="99150"/>
      </dsp:txXfrm>
    </dsp:sp>
    <dsp:sp modelId="{ED7311C6-8F8A-4E25-B711-F29413749CBF}">
      <dsp:nvSpPr>
        <dsp:cNvPr id="0" name=""/>
        <dsp:cNvSpPr/>
      </dsp:nvSpPr>
      <dsp:spPr>
        <a:xfrm>
          <a:off x="4998095" y="298820"/>
          <a:ext cx="3568097" cy="25042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071443" y="372168"/>
        <a:ext cx="3421401" cy="2357573"/>
      </dsp:txXfrm>
    </dsp:sp>
    <dsp:sp modelId="{16C103E2-9E28-4ACD-AB75-CB409253112C}">
      <dsp:nvSpPr>
        <dsp:cNvPr id="0" name=""/>
        <dsp:cNvSpPr/>
      </dsp:nvSpPr>
      <dsp:spPr>
        <a:xfrm rot="2649533">
          <a:off x="3289760" y="3593216"/>
          <a:ext cx="1989430" cy="54843"/>
        </a:xfrm>
        <a:custGeom>
          <a:avLst/>
          <a:gdLst/>
          <a:ahLst/>
          <a:cxnLst/>
          <a:rect l="0" t="0" r="0" b="0"/>
          <a:pathLst>
            <a:path>
              <a:moveTo>
                <a:pt x="0" y="27421"/>
              </a:moveTo>
              <a:lnTo>
                <a:pt x="1989430" y="2742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4234740" y="3570902"/>
        <a:ext cx="99471" cy="99471"/>
      </dsp:txXfrm>
    </dsp:sp>
    <dsp:sp modelId="{8BEA25A9-FCCC-4EE8-9155-A8A0FB131179}">
      <dsp:nvSpPr>
        <dsp:cNvPr id="0" name=""/>
        <dsp:cNvSpPr/>
      </dsp:nvSpPr>
      <dsp:spPr>
        <a:xfrm>
          <a:off x="4998095" y="3070696"/>
          <a:ext cx="3568097" cy="24858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070902" y="3143503"/>
        <a:ext cx="3422483" cy="2340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BD831-9CE1-415B-A87B-AF8809D3599B}" type="datetimeFigureOut">
              <a:rPr lang="ru-RU" smtClean="0"/>
              <a:t>15.05.2017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34902-DB45-4C0D-8A62-7D9E73285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4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1BD70FD-4502-4BB2-90BD-A02A1030F959}" type="slidenum">
              <a:rPr lang="ru-RU" altLang="ru-RU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659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242E-329B-4AC7-8C94-CA879E450648}" type="datetime1">
              <a:rPr lang="ru-RU" smtClean="0"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93B8-717A-4ADA-B860-404D237C3717}" type="datetime1">
              <a:rPr lang="ru-RU" smtClean="0"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062C4-69C9-4D8A-BC11-AAA52C2F1DF7}" type="datetime1">
              <a:rPr lang="ru-RU" smtClean="0"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A5B7-C6F4-4DBC-9B63-3EAAC7D5683E}" type="datetime1">
              <a:rPr lang="ru-RU" smtClean="0"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ED84-E20A-466A-BB1D-5F9AB63D8B7C}" type="datetime1">
              <a:rPr lang="ru-RU" smtClean="0"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C8627-03A4-44DB-A7CA-FF42FA1ECC8E}" type="datetime1">
              <a:rPr lang="ru-RU" smtClean="0"/>
              <a:t>15.05.2017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C0A5-949E-4414-9922-9049D552D61A}" type="datetime1">
              <a:rPr lang="ru-RU" smtClean="0"/>
              <a:t>15.05.2017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82F3-9FAE-4D31-BF44-B05B0CA4A6C1}" type="datetime1">
              <a:rPr lang="ru-RU" smtClean="0"/>
              <a:t>15.05.2017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EB82-94C4-4D01-9C2D-1E08789D1D72}" type="datetime1">
              <a:rPr lang="ru-RU" smtClean="0"/>
              <a:t>15.05.2017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59FB-7770-44F0-86F1-B882B70AD74C}" type="datetime1">
              <a:rPr lang="ru-RU" smtClean="0"/>
              <a:t>15.05.2017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06C10-A097-4A4A-8C87-AF1B5DD2F9AA}" type="datetime1">
              <a:rPr lang="ru-RU" smtClean="0"/>
              <a:t>15.05.2017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CB4EA-201E-4635-A240-AD3D8152B37B}" type="datetime1">
              <a:rPr lang="ru-RU" smtClean="0"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231775" y="2135982"/>
            <a:ext cx="8739188" cy="2758282"/>
          </a:xfrm>
        </p:spPr>
        <p:txBody>
          <a:bodyPr>
            <a:normAutofit fontScale="90000"/>
          </a:bodyPr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ПРОЕКТ</a:t>
            </a:r>
            <a:br>
              <a:rPr lang="ru-RU" altLang="ru-RU" sz="4400" dirty="0" smtClean="0">
                <a:latin typeface="Arial" charset="0"/>
                <a:cs typeface="Arial" charset="0"/>
              </a:rPr>
            </a:br>
            <a:r>
              <a:rPr lang="ru-RU" dirty="0"/>
              <a:t>Реализация курса «Применение поликультурного образования на уроках химии» в рамках подготовки будущих учителей химии</a:t>
            </a:r>
            <a:endParaRPr lang="ru-RU" altLang="ru-RU" sz="3200" dirty="0" smtClean="0">
              <a:latin typeface="Arial" charset="0"/>
              <a:cs typeface="Arial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5450" y="5935949"/>
            <a:ext cx="8351838" cy="5635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+mj-lt"/>
              </a:rPr>
              <a:t>Самара, 2017 г.</a:t>
            </a:r>
          </a:p>
        </p:txBody>
      </p:sp>
      <p:pic>
        <p:nvPicPr>
          <p:cNvPr id="205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539750" y="277813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90675" y="314325"/>
            <a:ext cx="7343775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+mj-lt"/>
              </a:rPr>
              <a:t>Федеральное государственное бюджетное образовательное учреждение</a:t>
            </a:r>
          </a:p>
          <a:p>
            <a:pPr algn="ctr">
              <a:defRPr/>
            </a:pPr>
            <a:r>
              <a:rPr lang="ru-RU" dirty="0">
                <a:latin typeface="+mj-lt"/>
              </a:rPr>
              <a:t>высшего образования</a:t>
            </a:r>
          </a:p>
          <a:p>
            <a:pPr algn="ctr">
              <a:defRPr/>
            </a:pPr>
            <a:r>
              <a:rPr lang="ru-RU" dirty="0">
                <a:latin typeface="+mj-lt"/>
              </a:rPr>
              <a:t> «Самарский государственный социально-педагогический университет»</a:t>
            </a:r>
          </a:p>
        </p:txBody>
      </p:sp>
      <p:sp>
        <p:nvSpPr>
          <p:cNvPr id="2054" name="Подзаголовок 2"/>
          <p:cNvSpPr txBox="1">
            <a:spLocks/>
          </p:cNvSpPr>
          <p:nvPr/>
        </p:nvSpPr>
        <p:spPr bwMode="auto">
          <a:xfrm>
            <a:off x="504329" y="1561306"/>
            <a:ext cx="83518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altLang="ru-RU" sz="2400" dirty="0" smtClean="0">
                <a:latin typeface="Calibri" pitchFamily="34" charset="0"/>
              </a:rPr>
              <a:t>Артамонова </a:t>
            </a:r>
            <a:r>
              <a:rPr lang="ru-RU" altLang="ru-RU" sz="2400" dirty="0">
                <a:latin typeface="Calibri" pitchFamily="34" charset="0"/>
              </a:rPr>
              <a:t>Татьяна Александровна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215537"/>
              </p:ext>
            </p:extLst>
          </p:nvPr>
        </p:nvGraphicFramePr>
        <p:xfrm>
          <a:off x="2834565" y="5318412"/>
          <a:ext cx="6077585" cy="490728"/>
        </p:xfrm>
        <a:graphic>
          <a:graphicData uri="http://schemas.openxmlformats.org/drawingml/2006/table">
            <a:tbl>
              <a:tblPr firstRow="1" firstCol="1" bandRow="1"/>
              <a:tblGrid>
                <a:gridCol w="3038475"/>
                <a:gridCol w="303911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Ф.И.О. научного </a:t>
                      </a: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руководителя:</a:t>
                      </a:r>
                      <a:endParaRPr lang="ru-RU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Нелюбина</a:t>
                      </a: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Елена Георгиевна, </a:t>
                      </a:r>
                      <a:r>
                        <a:rPr lang="ru-RU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доцент</a:t>
                      </a: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кандидат педагогических наук.</a:t>
                      </a:r>
                      <a:endParaRPr lang="ru-RU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9035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Конференция для школьников по химии «Шаги в науке»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6993" y="11663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" b="3981"/>
          <a:stretch/>
        </p:blipFill>
        <p:spPr bwMode="auto">
          <a:xfrm>
            <a:off x="1259632" y="1556792"/>
            <a:ext cx="6656288" cy="488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55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6993" y="44624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208912" cy="1143000"/>
          </a:xfrm>
        </p:spPr>
        <p:txBody>
          <a:bodyPr>
            <a:noAutofit/>
          </a:bodyPr>
          <a:lstStyle/>
          <a:p>
            <a:r>
              <a:rPr lang="ru-RU" sz="2800" dirty="0"/>
              <a:t>Круглый стол «Влияние промышленности Самарской области на жизнь и здоровье населения. Как помочь себе и природе?»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3191"/>
          <a:stretch/>
        </p:blipFill>
        <p:spPr bwMode="auto">
          <a:xfrm>
            <a:off x="1115616" y="1484784"/>
            <a:ext cx="6984776" cy="520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449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Аналог телепередачи «Большой вопрос»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0" y="0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" b="3349"/>
          <a:stretch/>
        </p:blipFill>
        <p:spPr bwMode="auto">
          <a:xfrm>
            <a:off x="1035373" y="1683729"/>
            <a:ext cx="6984776" cy="517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770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Технологическая карта урока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" b="3349"/>
          <a:stretch/>
        </p:blipFill>
        <p:spPr bwMode="auto">
          <a:xfrm>
            <a:off x="1259632" y="1628800"/>
            <a:ext cx="6860310" cy="508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00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353" y="46146"/>
            <a:ext cx="7543800" cy="145075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О</a:t>
            </a:r>
            <a:r>
              <a:rPr lang="ru-RU" sz="2800" b="1" dirty="0" smtClean="0"/>
              <a:t>пыт </a:t>
            </a:r>
            <a:r>
              <a:rPr lang="ru-RU" sz="2800" b="1" dirty="0"/>
              <a:t>организации сотрудничества между </a:t>
            </a:r>
            <a:r>
              <a:rPr lang="ru-RU" sz="2800" b="1" dirty="0" smtClean="0"/>
              <a:t>тремя </a:t>
            </a:r>
            <a:r>
              <a:rPr lang="ru-RU" sz="2800" b="1" dirty="0"/>
              <a:t>образовательными учреждениями Самарской области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6279-D050-423D-A365-5EB36E71A92F}" type="slidenum">
              <a:rPr lang="ru-RU" smtClean="0"/>
              <a:pPr/>
              <a:t>14</a:t>
            </a:fld>
            <a:endParaRPr lang="ru-RU"/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865563" y="2143124"/>
          <a:ext cx="7864098" cy="4400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343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6279-D050-423D-A365-5EB36E71A92F}" type="slidenum">
              <a:rPr lang="ru-RU" smtClean="0"/>
              <a:pPr/>
              <a:t>15</a:t>
            </a:fld>
            <a:endParaRPr lang="ru-RU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/>
          </p:nvPr>
        </p:nvGraphicFramePr>
        <p:xfrm>
          <a:off x="299803" y="1550388"/>
          <a:ext cx="8529872" cy="4607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13077"/>
            <a:ext cx="7742684" cy="577849"/>
          </a:xfrm>
        </p:spPr>
        <p:txBody>
          <a:bodyPr>
            <a:noAutofit/>
          </a:bodyPr>
          <a:lstStyle/>
          <a:p>
            <a:r>
              <a:rPr lang="ru-RU" sz="2400" dirty="0" smtClean="0"/>
              <a:t>Взаимодействие </a:t>
            </a:r>
            <a:r>
              <a:rPr lang="ru-RU" sz="2400" dirty="0"/>
              <a:t>образовательных учреждений на примере системы «Ресурсный центр-Вуз</a:t>
            </a:r>
            <a:r>
              <a:rPr lang="ru-RU" sz="2400" dirty="0" smtClean="0"/>
              <a:t>» осуществляется по следующим направлениям: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4304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6279-D050-423D-A365-5EB36E71A92F}" type="slidenum">
              <a:rPr lang="ru-RU" smtClean="0"/>
              <a:pPr/>
              <a:t>16</a:t>
            </a:fld>
            <a:endParaRPr lang="ru-RU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/>
          </p:nvPr>
        </p:nvGraphicFramePr>
        <p:xfrm>
          <a:off x="299803" y="1550388"/>
          <a:ext cx="8529872" cy="4607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79407"/>
            <a:ext cx="7886700" cy="577849"/>
          </a:xfrm>
        </p:spPr>
        <p:txBody>
          <a:bodyPr>
            <a:noAutofit/>
          </a:bodyPr>
          <a:lstStyle/>
          <a:p>
            <a:r>
              <a:rPr lang="ru-RU" sz="2400" dirty="0" smtClean="0"/>
              <a:t>Взаимодействие </a:t>
            </a:r>
            <a:r>
              <a:rPr lang="ru-RU" sz="2400" dirty="0"/>
              <a:t>образовательных учреждений на примере системы «Ресурсный центр-Вуз</a:t>
            </a:r>
            <a:r>
              <a:rPr lang="ru-RU" sz="2400" dirty="0" smtClean="0"/>
              <a:t>» осуществляется по следующим направлениям: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2744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70392"/>
            <a:ext cx="7543800" cy="482319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О</a:t>
            </a:r>
            <a:r>
              <a:rPr lang="ru-RU" sz="2800" dirty="0" smtClean="0"/>
              <a:t>рганизация </a:t>
            </a:r>
            <a:r>
              <a:rPr lang="ru-RU" sz="2800" dirty="0"/>
              <a:t>научно-практических окружных семинаров для </a:t>
            </a:r>
            <a:r>
              <a:rPr lang="ru-RU" sz="2800" dirty="0" smtClean="0"/>
              <a:t>учителей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3489" y="1843790"/>
            <a:ext cx="3815698" cy="445207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На базе ГБОУ СОШ «Лидер» 25 марта 2015 года состоялся областной научно-практический семинар по теме «Диссеминация опыта реализации профессионального стандарта педагога в режиме сетевого общения учителей предметников</a:t>
            </a:r>
            <a:r>
              <a:rPr lang="ru-RU" dirty="0" smtClean="0"/>
              <a:t>», </a:t>
            </a:r>
            <a:r>
              <a:rPr lang="ru-RU" dirty="0"/>
              <a:t>в работе которого приняли участие более 30 учителей </a:t>
            </a:r>
            <a:r>
              <a:rPr lang="ru-RU" dirty="0" smtClean="0"/>
              <a:t>области. Такие окружные семинары являются периодическим (1 раз в полгода). В основном программы семинаров разрабатывает </a:t>
            </a:r>
            <a:r>
              <a:rPr lang="ru-RU" dirty="0"/>
              <a:t>и </a:t>
            </a:r>
            <a:r>
              <a:rPr lang="ru-RU" dirty="0" smtClean="0"/>
              <a:t>проводит доцент </a:t>
            </a:r>
            <a:r>
              <a:rPr lang="ru-RU" dirty="0"/>
              <a:t>Е.Г. </a:t>
            </a:r>
            <a:r>
              <a:rPr lang="ru-RU" dirty="0" err="1" smtClean="0"/>
              <a:t>Нелюбина</a:t>
            </a:r>
            <a:r>
              <a:rPr lang="ru-RU" dirty="0" smtClean="0"/>
              <a:t>, помощь оказывают студенты выполняющие курсовые и дипломные работы под руководством преподавателей кафедры </a:t>
            </a:r>
            <a:r>
              <a:rPr lang="ru-RU" dirty="0" err="1" smtClean="0"/>
              <a:t>ХГиМП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6279-D050-423D-A365-5EB36E71A92F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4" t="14290" r="21635" b="16049"/>
          <a:stretch/>
        </p:blipFill>
        <p:spPr bwMode="auto">
          <a:xfrm>
            <a:off x="827584" y="1935480"/>
            <a:ext cx="3277870" cy="2044065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3" y="4177664"/>
            <a:ext cx="4772026" cy="2002417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3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770392"/>
            <a:ext cx="7543800" cy="482319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П</a:t>
            </a:r>
            <a:r>
              <a:rPr lang="ru-RU" sz="3200" dirty="0" smtClean="0"/>
              <a:t>роведение </a:t>
            </a:r>
            <a:r>
              <a:rPr lang="ru-RU" sz="3200" dirty="0"/>
              <a:t>мастер-классов</a:t>
            </a:r>
            <a:endParaRPr lang="ru-RU" sz="320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6279-D050-423D-A365-5EB36E71A92F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9" y="1809054"/>
            <a:ext cx="3729038" cy="2204685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4219922"/>
            <a:ext cx="3729038" cy="2006103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594860" y="1868184"/>
            <a:ext cx="4031153" cy="394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– «Экологическое воспитание на уроках биологии»,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интерактивный тренинг – «Технологии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деятельностного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типа в обучении биологии»,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«Лингвистическая география как инновационное направление проектной деятельности в современном образовательном процессе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«Организация научно-исследовательской работы по географии»,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87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65094"/>
            <a:ext cx="7543800" cy="482319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П</a:t>
            </a:r>
            <a:r>
              <a:rPr lang="ru-RU" sz="3600" dirty="0" smtClean="0"/>
              <a:t>роведение </a:t>
            </a:r>
            <a:r>
              <a:rPr lang="ru-RU" sz="3600" dirty="0"/>
              <a:t>мастер-классов</a:t>
            </a:r>
            <a:endParaRPr lang="ru-RU" sz="360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6279-D050-423D-A365-5EB36E71A92F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59741" y="1829683"/>
            <a:ext cx="4572000" cy="45377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Экологизация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химического образования в средней школе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– «Частный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-физиологический тип как значимый фактор образовательной деятельности»,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«Перспективы работы, направленной на повышение качества образования по математике»,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«Механизмы формирования УУД в процессе обучения математики в основной школе»,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мастер-класс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– «Перспективы работы, направленной на повышение качества образования по физике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  <a:endParaRPr lang="ru-RU" dirty="0"/>
          </a:p>
        </p:txBody>
      </p:sp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5" y="1829683"/>
            <a:ext cx="2242763" cy="2427992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Рисунок 11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118" y="3501008"/>
            <a:ext cx="1919563" cy="2772135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1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1274763"/>
            <a:ext cx="7992690" cy="54666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Интерес высшей школы к поликультурному образованию обусловлен необходимостью межнационального диалога и сотрудничества, усилением движения этнических и расовых меньшинств за свои права в многонациональных регионах и государствах. Учебным заведениям следует ответить на потребность воспитания основ межкультурного взаимодействия учащихся из семей разных социальных страт и профессий.</a:t>
            </a:r>
          </a:p>
          <a:p>
            <a:pPr marL="0" indent="0">
              <a:buNone/>
            </a:pPr>
            <a:r>
              <a:rPr lang="ru-RU" u="sng" dirty="0"/>
              <a:t>Цель проекта:</a:t>
            </a:r>
            <a:r>
              <a:rPr lang="ru-RU" dirty="0"/>
              <a:t> формирование способности использовать принципы поликультурного образования на уроках химии.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539750" y="277813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221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543800" cy="482319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У</a:t>
            </a:r>
            <a:r>
              <a:rPr lang="ru-RU" sz="3200" dirty="0" smtClean="0"/>
              <a:t>частие </a:t>
            </a:r>
            <a:r>
              <a:rPr lang="ru-RU" sz="3200" dirty="0"/>
              <a:t>преподавателей в качестве членов жюри и экспертов в конкурсах</a:t>
            </a:r>
            <a:endParaRPr lang="ru-RU" sz="3200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28978" y="1829507"/>
            <a:ext cx="3347478" cy="428074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В октябре 2014 года проходил областной конкурс творческих работ учащихся «Вырасти свой кристалл», в котором приняло участие более 70 работ из разных образовательных учреждений Самарской области. Наибольшее количество работ учащихся (всего 11 работ) было представлено под руководством учителя химии О.В. </a:t>
            </a:r>
            <a:r>
              <a:rPr lang="ru-RU" dirty="0" smtClean="0"/>
              <a:t>Петиной, </a:t>
            </a:r>
            <a:r>
              <a:rPr lang="ru-RU" dirty="0"/>
              <a:t>учитель биологии и химии ГБОУ СОШ №4 </a:t>
            </a:r>
            <a:r>
              <a:rPr lang="ru-RU" dirty="0" err="1"/>
              <a:t>п.г.т</a:t>
            </a:r>
            <a:r>
              <a:rPr lang="ru-RU" dirty="0"/>
              <a:t>. Алексеевка </a:t>
            </a:r>
            <a:r>
              <a:rPr lang="ru-RU" dirty="0" err="1"/>
              <a:t>г.о</a:t>
            </a:r>
            <a:r>
              <a:rPr lang="ru-RU" dirty="0"/>
              <a:t>. </a:t>
            </a:r>
            <a:r>
              <a:rPr lang="ru-RU" dirty="0" err="1"/>
              <a:t>Кинель</a:t>
            </a:r>
            <a:r>
              <a:rPr lang="ru-RU" dirty="0"/>
              <a:t> Самарской </a:t>
            </a:r>
            <a:r>
              <a:rPr lang="ru-RU" dirty="0" smtClean="0"/>
              <a:t>области.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6279-D050-423D-A365-5EB36E71A92F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5" t="8898" r="30335" b="10219"/>
          <a:stretch/>
        </p:blipFill>
        <p:spPr bwMode="auto">
          <a:xfrm>
            <a:off x="257175" y="1829507"/>
            <a:ext cx="2562225" cy="2269066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2" t="14290" r="26742" b="11837"/>
          <a:stretch/>
        </p:blipFill>
        <p:spPr bwMode="auto">
          <a:xfrm>
            <a:off x="2580034" y="3740785"/>
            <a:ext cx="2445385" cy="2190645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09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28978" y="1795658"/>
            <a:ext cx="3080385" cy="446615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Ученики под руководством учителей </a:t>
            </a:r>
            <a:r>
              <a:rPr lang="ru-RU" dirty="0" smtClean="0"/>
              <a:t>принимают </a:t>
            </a:r>
            <a:r>
              <a:rPr lang="ru-RU" dirty="0"/>
              <a:t>активное участие </a:t>
            </a:r>
            <a:r>
              <a:rPr lang="ru-RU" dirty="0" smtClean="0"/>
              <a:t>во Всероссийском </a:t>
            </a:r>
            <a:r>
              <a:rPr lang="ru-RU" dirty="0"/>
              <a:t>конкурсе научно-исследовательских работ учащихся по естествознанию «Мир, в котором я живу». Многие из них </a:t>
            </a:r>
            <a:r>
              <a:rPr lang="ru-RU" dirty="0" smtClean="0"/>
              <a:t>становятся </a:t>
            </a:r>
            <a:r>
              <a:rPr lang="ru-RU" dirty="0"/>
              <a:t>победителями и </a:t>
            </a:r>
            <a:r>
              <a:rPr lang="ru-RU" dirty="0" smtClean="0"/>
              <a:t>призерами. В 2017 году данный конкурс будет проходить уже в 6 раз.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6279-D050-423D-A365-5EB36E71A92F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5" t="23726" r="38317" b="9410"/>
          <a:stretch/>
        </p:blipFill>
        <p:spPr bwMode="auto">
          <a:xfrm>
            <a:off x="3460114" y="1824002"/>
            <a:ext cx="1703705" cy="2320856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17525" r="33091" b="19386"/>
          <a:stretch/>
        </p:blipFill>
        <p:spPr bwMode="auto">
          <a:xfrm>
            <a:off x="689253" y="1824002"/>
            <a:ext cx="2777490" cy="2139315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543800" cy="482319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П</a:t>
            </a:r>
            <a:r>
              <a:rPr lang="ru-RU" sz="3600" dirty="0" smtClean="0"/>
              <a:t>роведение </a:t>
            </a:r>
            <a:r>
              <a:rPr lang="ru-RU" sz="3600" dirty="0"/>
              <a:t>совместных конкурсов различного уровня </a:t>
            </a:r>
            <a:endParaRPr lang="ru-RU" sz="3600" dirty="0">
              <a:effectLst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28587" t="32813" r="16399" b="17578"/>
          <a:stretch/>
        </p:blipFill>
        <p:spPr>
          <a:xfrm>
            <a:off x="689253" y="3993273"/>
            <a:ext cx="4474566" cy="2268543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01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621311" y="2295438"/>
            <a:ext cx="2983137" cy="37258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Областной фестиваль педагогов, работающих с одаренными детьми с участием детей и демонстрацией их достижений «Изумруды»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313371" y="1933731"/>
            <a:ext cx="3813265" cy="2758190"/>
            <a:chOff x="6768754" y="0"/>
            <a:chExt cx="1960249" cy="980124"/>
          </a:xfrm>
          <a:scene3d>
            <a:camera prst="orthographicFront"/>
            <a:lightRig rig="flat" dir="t"/>
          </a:scene3d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6768754" y="0"/>
              <a:ext cx="1960249" cy="980124"/>
            </a:xfrm>
            <a:prstGeom prst="roundRect">
              <a:avLst>
                <a:gd name="adj" fmla="val 10000"/>
              </a:avLst>
            </a:prstGeom>
            <a:blipFill rotWithShape="0">
              <a:blip r:embed="rId2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6797461" y="28707"/>
              <a:ext cx="1902835" cy="9227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66558" y="3915796"/>
            <a:ext cx="3510964" cy="2290131"/>
            <a:chOff x="6792591" y="1131590"/>
            <a:chExt cx="1960249" cy="980124"/>
          </a:xfrm>
          <a:scene3d>
            <a:camera prst="orthographicFront"/>
            <a:lightRig rig="flat" dir="t"/>
          </a:scene3d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6792591" y="1131590"/>
              <a:ext cx="1960249" cy="980124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821298" y="1160297"/>
              <a:ext cx="1902835" cy="9227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/>
            </a:p>
          </p:txBody>
        </p:sp>
      </p:grp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543800" cy="482319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П</a:t>
            </a:r>
            <a:r>
              <a:rPr lang="ru-RU" sz="3200" dirty="0" smtClean="0"/>
              <a:t>роведение </a:t>
            </a:r>
            <a:r>
              <a:rPr lang="ru-RU" sz="3200" dirty="0"/>
              <a:t>совместных конкурсов различного уровня </a:t>
            </a:r>
            <a:endParaRPr lang="ru-RU" sz="3200" dirty="0">
              <a:effectLst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75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61744" y="2323475"/>
            <a:ext cx="3642704" cy="2263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Международный конкурс «Экологический марафон </a:t>
            </a:r>
            <a:r>
              <a:rPr lang="en-US" dirty="0" smtClean="0"/>
              <a:t>XXI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6279-D050-423D-A365-5EB36E71A92F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99592" y="770392"/>
            <a:ext cx="7543800" cy="482319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П</a:t>
            </a:r>
            <a:r>
              <a:rPr lang="ru-RU" sz="3200" dirty="0" smtClean="0"/>
              <a:t>роведение </a:t>
            </a:r>
            <a:r>
              <a:rPr lang="ru-RU" sz="3200" dirty="0"/>
              <a:t>совместных конкурсов различного уровня </a:t>
            </a:r>
            <a:endParaRPr lang="ru-RU" sz="3200" dirty="0">
              <a:effectLst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54000" y="2174438"/>
            <a:ext cx="3288609" cy="2427541"/>
            <a:chOff x="6808685" y="2258734"/>
            <a:chExt cx="1960249" cy="980124"/>
          </a:xfrm>
          <a:scene3d>
            <a:camera prst="orthographicFront"/>
            <a:lightRig rig="flat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808685" y="2258734"/>
              <a:ext cx="1960249" cy="980124"/>
            </a:xfrm>
            <a:prstGeom prst="roundRect">
              <a:avLst>
                <a:gd name="adj" fmla="val 10000"/>
              </a:avLst>
            </a:prstGeom>
            <a:blipFill rotWithShape="0">
              <a:blip r:embed="rId2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6837392" y="2287441"/>
              <a:ext cx="1902835" cy="9227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083634" y="4182256"/>
            <a:ext cx="2826414" cy="2047789"/>
            <a:chOff x="6808685" y="3385877"/>
            <a:chExt cx="1960249" cy="980124"/>
          </a:xfrm>
          <a:scene3d>
            <a:camera prst="orthographicFront"/>
            <a:lightRig rig="flat" dir="t"/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6808685" y="3385877"/>
              <a:ext cx="1960249" cy="980124"/>
            </a:xfrm>
            <a:prstGeom prst="roundRect">
              <a:avLst>
                <a:gd name="adj" fmla="val 10000"/>
              </a:avLst>
            </a:prstGeom>
            <a:blipFill dpi="0" rotWithShape="0">
              <a:blip r:embed="rId3"/>
              <a:srcRect/>
              <a:stretch>
                <a:fillRect l="5310" t="-153" r="-5310" b="153"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6837392" y="3414584"/>
              <a:ext cx="1902835" cy="9227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7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836712"/>
            <a:ext cx="7543800" cy="482319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П</a:t>
            </a:r>
            <a:r>
              <a:rPr lang="ru-RU" sz="3200" dirty="0" smtClean="0"/>
              <a:t>убликация </a:t>
            </a:r>
            <a:r>
              <a:rPr lang="ru-RU" sz="3200" dirty="0"/>
              <a:t>научно-методических работ</a:t>
            </a:r>
            <a:endParaRPr lang="ru-RU" sz="320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6279-D050-423D-A365-5EB36E71A92F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/>
          <a:stretch/>
        </p:blipFill>
        <p:spPr bwMode="auto">
          <a:xfrm rot="5400000">
            <a:off x="324377" y="2424473"/>
            <a:ext cx="2880000" cy="21600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://ximgeosamara.ru/images/books/conf_menomppp-2014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860" y="2027597"/>
            <a:ext cx="2160000" cy="2898323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ximgeosamara.ru/images/books/conf_menomppp-2014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43" y="2045920"/>
            <a:ext cx="2160001" cy="2898553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18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770392"/>
            <a:ext cx="7543800" cy="482319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П</a:t>
            </a:r>
            <a:r>
              <a:rPr lang="ru-RU" sz="3200" dirty="0" smtClean="0"/>
              <a:t>роведение </a:t>
            </a:r>
            <a:r>
              <a:rPr lang="ru-RU" sz="3200" dirty="0"/>
              <a:t>совместных конференций различного уровня</a:t>
            </a:r>
            <a:endParaRPr lang="ru-RU" sz="3200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8396" y="1845734"/>
            <a:ext cx="3298364" cy="40233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ноябре 2014 года была организована и проведена </a:t>
            </a:r>
            <a:r>
              <a:rPr lang="en-US" dirty="0"/>
              <a:t>IV</a:t>
            </a:r>
            <a:r>
              <a:rPr lang="ru-RU" dirty="0"/>
              <a:t> Международная научно-практическая конференция «Модернизация естественнонаучного образования: методика преподавания и практическое применение», в которой приняли участие более 300 </a:t>
            </a:r>
            <a:r>
              <a:rPr lang="ru-RU" dirty="0" smtClean="0"/>
              <a:t>человек. Необходимо отметить что конференция является ежегодной и ее проведение планируется в 2017 году уже в 7 раз.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6279-D050-423D-A365-5EB36E71A92F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8628" r="19158" b="9680"/>
          <a:stretch/>
        </p:blipFill>
        <p:spPr bwMode="auto">
          <a:xfrm>
            <a:off x="291782" y="1979930"/>
            <a:ext cx="3131185" cy="1983740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0" t="10784" r="34978" b="12106"/>
          <a:stretch/>
        </p:blipFill>
        <p:spPr bwMode="auto">
          <a:xfrm>
            <a:off x="3347864" y="3685651"/>
            <a:ext cx="1720532" cy="2409824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03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22935386"/>
              </p:ext>
            </p:extLst>
          </p:nvPr>
        </p:nvGraphicFramePr>
        <p:xfrm>
          <a:off x="214282" y="214290"/>
          <a:ext cx="8643998" cy="5961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49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00156345"/>
              </p:ext>
            </p:extLst>
          </p:nvPr>
        </p:nvGraphicFramePr>
        <p:xfrm>
          <a:off x="199292" y="285728"/>
          <a:ext cx="8715436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71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410484404"/>
              </p:ext>
            </p:extLst>
          </p:nvPr>
        </p:nvGraphicFramePr>
        <p:xfrm>
          <a:off x="214282" y="214290"/>
          <a:ext cx="8715436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02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73889509"/>
              </p:ext>
            </p:extLst>
          </p:nvPr>
        </p:nvGraphicFramePr>
        <p:xfrm>
          <a:off x="251520" y="260648"/>
          <a:ext cx="8568952" cy="5855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85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</a:t>
            </a:r>
            <a:r>
              <a:rPr lang="ru-RU" dirty="0"/>
              <a:t>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74763"/>
            <a:ext cx="8712968" cy="525058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i="1" dirty="0"/>
              <a:t>в области педагогической деятельности:</a:t>
            </a:r>
            <a:endParaRPr lang="ru-RU" dirty="0"/>
          </a:p>
          <a:p>
            <a:pPr lvl="0"/>
            <a:r>
              <a:rPr lang="ru-RU" dirty="0"/>
              <a:t>изучение общих вопросов поликультурного образования;</a:t>
            </a:r>
          </a:p>
          <a:p>
            <a:pPr lvl="0"/>
            <a:r>
              <a:rPr lang="ru-RU" dirty="0"/>
              <a:t>поликультурное образование как метод обучения химии;</a:t>
            </a:r>
          </a:p>
          <a:p>
            <a:pPr lvl="0"/>
            <a:r>
              <a:rPr lang="ru-RU" dirty="0"/>
              <a:t>воспитательный и развивающий аспект поликультурного образования;</a:t>
            </a:r>
          </a:p>
          <a:p>
            <a:pPr lvl="0"/>
            <a:r>
              <a:rPr lang="ru-RU" dirty="0"/>
              <a:t>влияние поликультурного образования на эффективность обучения химии;</a:t>
            </a:r>
          </a:p>
          <a:p>
            <a:pPr lvl="0"/>
            <a:r>
              <a:rPr lang="ru-RU" dirty="0"/>
              <a:t>разработка уроков с применением элементов поликультурного образования на уроках химии.</a:t>
            </a:r>
          </a:p>
          <a:p>
            <a:pPr marL="0" indent="0">
              <a:buNone/>
            </a:pPr>
            <a:r>
              <a:rPr lang="ru-RU" i="1" dirty="0"/>
              <a:t>в области проектной деятельности:</a:t>
            </a:r>
            <a:endParaRPr lang="ru-RU" dirty="0"/>
          </a:p>
          <a:p>
            <a:pPr lvl="0"/>
            <a:r>
              <a:rPr lang="ru-RU" dirty="0"/>
              <a:t>проектирование содержания образовательных программ и современных педагогических технологий;</a:t>
            </a:r>
          </a:p>
          <a:p>
            <a:pPr lvl="0"/>
            <a:r>
              <a:rPr lang="ru-RU" dirty="0"/>
              <a:t>моделирование индивидуальных маршрутов обучения;</a:t>
            </a:r>
          </a:p>
          <a:p>
            <a:pPr marL="0" indent="0">
              <a:buNone/>
            </a:pPr>
            <a:r>
              <a:rPr lang="ru-RU" i="1" dirty="0"/>
              <a:t>в области научно-исследовательской деятельности:</a:t>
            </a:r>
            <a:endParaRPr lang="ru-RU" dirty="0"/>
          </a:p>
          <a:p>
            <a:pPr lvl="0"/>
            <a:r>
              <a:rPr lang="ru-RU" dirty="0"/>
              <a:t>формирование экспериментальных умений обучаемых.</a:t>
            </a:r>
          </a:p>
          <a:p>
            <a:pPr marL="0" indent="0">
              <a:buNone/>
            </a:pPr>
            <a:r>
              <a:rPr lang="ru-RU" i="1" dirty="0"/>
              <a:t>в области культурно-просветительской деятельности:</a:t>
            </a:r>
            <a:endParaRPr lang="ru-RU" dirty="0"/>
          </a:p>
          <a:p>
            <a:pPr lvl="0"/>
            <a:r>
              <a:rPr lang="ru-RU" dirty="0"/>
              <a:t>формирование нравственности, патриотизма, культуры труда и общения, эстетической, этической и экологической культуры обучающихся;</a:t>
            </a:r>
          </a:p>
          <a:p>
            <a:r>
              <a:rPr lang="ru-RU" dirty="0"/>
              <a:t>воспитание диалектико-материалистического мировоззрения учащихся.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539750" y="277813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846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332656"/>
            <a:ext cx="8001056" cy="73661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dirty="0" smtClean="0"/>
              <a:t>Областной фестиваль педагогов, работающих с одаренными детьми с участием детей и демонстрацией их достижений «Изумруды»</a:t>
            </a:r>
          </a:p>
          <a:p>
            <a:pPr algn="ctr"/>
            <a:endParaRPr lang="ru-RU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434" name="Picture 2" descr="DSCN8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85926"/>
            <a:ext cx="2701534" cy="20261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8438" name="Picture 6" descr="Фестива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3496" y="1714488"/>
            <a:ext cx="2776221" cy="209758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8436" name="Picture 4" descr="DSC_08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7580" y="2420889"/>
            <a:ext cx="3652458" cy="230101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0" y="4692497"/>
            <a:ext cx="871543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kern="100" dirty="0">
                <a:latin typeface="Times New Roman" panose="02020603050405020304" pitchFamily="18" charset="0"/>
                <a:ea typeface="Arial" panose="020B0604020202020204" pitchFamily="34" charset="0"/>
              </a:rPr>
              <a:t>Данное мероприятие проходит уже в третий раз на территории Сергиевского района. </a:t>
            </a:r>
            <a:r>
              <a:rPr lang="ru-RU" sz="1400" kern="1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Ежегодно </a:t>
            </a:r>
            <a:r>
              <a:rPr lang="ru-RU" sz="1400" kern="100" dirty="0">
                <a:latin typeface="Times New Roman" panose="02020603050405020304" pitchFamily="18" charset="0"/>
                <a:ea typeface="Arial" panose="020B0604020202020204" pitchFamily="34" charset="0"/>
              </a:rPr>
              <a:t>количество участников увеличивается, так если в 2014 году их было около 100 человек, то в этом году в мероприятии приняло участие 450 человек. Необходимо отметить, что в 2016 году в фестивали приняли участие преподаватели и обучающиеся Оренбургской области, следовательно, фестиваль увеличивает не только численность участников, но и простирает свои границы все шире и шире по территории нашей </a:t>
            </a:r>
            <a:r>
              <a:rPr lang="ru-RU" sz="1400" kern="1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страны. Все </a:t>
            </a:r>
            <a:r>
              <a:rPr lang="ru-RU" sz="1400" kern="100" dirty="0">
                <a:latin typeface="Times New Roman" panose="02020603050405020304" pitchFamily="18" charset="0"/>
                <a:ea typeface="Arial" panose="020B0604020202020204" pitchFamily="34" charset="0"/>
              </a:rPr>
              <a:t>преподаватели нашего вуза, приглашенные на фестиваль, выступили в роли </a:t>
            </a:r>
            <a:r>
              <a:rPr lang="ru-RU" sz="1400" kern="1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экспертов, а студенты смогли поучаствовать в качестве участников.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63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26111" y="14868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XIV Международной ярмарке социально-педагогических инноваций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7752" y="1340768"/>
            <a:ext cx="3515072" cy="420506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В целях популяризации педагогической профессии в студенческой среде, вовлечения молодежи в профессиональную педагогическую деятельность 27 ноября 2015 года была делегирована группа студентов и преподавателей естественно-географического факультета в ГБОУ ДПО ЦПК «</a:t>
            </a:r>
            <a:r>
              <a:rPr lang="ru-RU" dirty="0" err="1"/>
              <a:t>Отрадненский</a:t>
            </a:r>
            <a:r>
              <a:rPr lang="ru-RU" dirty="0"/>
              <a:t> Ресурсный центр» для участия в XI региональной ярмарке социально-педагогических инноваций.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  <p:pic>
        <p:nvPicPr>
          <p:cNvPr id="1026" name="Picture 2" descr="G:\Мы-Россияне\Инновац.мстерская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1" y="1340768"/>
            <a:ext cx="3048000" cy="2286000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Мы-Россияне\Инновац.мстерская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89040"/>
            <a:ext cx="3048000" cy="2286000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Если описывать результаты, полученные студентами в ходе реализации принципа </a:t>
            </a:r>
            <a:r>
              <a:rPr lang="ru-RU" dirty="0" err="1"/>
              <a:t>дуальности</a:t>
            </a:r>
            <a:r>
              <a:rPr lang="ru-RU" dirty="0"/>
              <a:t>, то это сертификаты, грамоты, благодарственные письма за проведение мероприятий различного уровня на базе образовательных учреждений Самарской области, публикации по темам исследования проводимых в ходе изучения данного курса, участие в конкурсах и конференциях различного уровня, выполнение курсовых и дипломных работ в рамках данной тематики.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78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2459" y="1460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Студенты и преподаватели ЕГФ получили рекомендации на защиту своих проектов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8" y="1215621"/>
            <a:ext cx="2668634" cy="3672408"/>
          </a:xfrm>
          <a:prstGeom prst="rect">
            <a:avLst/>
          </a:prstGeom>
          <a:ln w="9525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034"/>
            <a:ext cx="3888432" cy="2521870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50" name="Picture 2" descr="&amp;Icy;&amp;tcy;&amp;ocy;&amp;gcy;&amp;icy; &amp;kcy;&amp;ocy;&amp;ncy;&amp;kcy;&amp;ucy;&amp;rcy;&amp;scy;&amp;acy; &amp;ncy;&amp;acy; &amp;lcy;&amp;ucy;&amp;chcy;&amp;shcy;&amp;ucy;&amp;yucy; &amp;ncy;&amp;acy;&amp;ucy;&amp;chcy;&amp;ncy;&amp;ocy;-&amp;icy;&amp;scy;&amp;scy;&amp;lcy;&amp;iecy;&amp;dcy;&amp;ocy;&amp;vcy;&amp;acy;&amp;tcy;&amp;iecy;&amp;lcy;&amp;softcy;&amp;scy;&amp;kcy;&amp;ucy;&amp;yucy; &amp;rcy;&amp;acy;&amp;bcy;&amp;ocy;&amp;tcy;&amp;ucy; &amp;scy;&amp;tcy;&amp;ucy;&amp;dcy;&amp;iecy;&amp;ncy;&amp;tcy;&amp;ocy;&amp;vcy; &amp;Pcy;&amp;Gcy;&amp;Scy;&amp;Gcy;&amp;Acy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6037" b="2003"/>
          <a:stretch/>
        </p:blipFill>
        <p:spPr bwMode="auto">
          <a:xfrm>
            <a:off x="2747633" y="2553484"/>
            <a:ext cx="2444516" cy="3644243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&amp;Pcy;&amp;Gcy;&amp;Scy;&amp;Gcy;&amp;A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38" y="2564904"/>
            <a:ext cx="3816424" cy="2698000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62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Ожидаемые 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Ожидаемые результаты – это диссеминация передового педагогического опыта по реализации принципа </a:t>
            </a:r>
            <a:r>
              <a:rPr lang="ru-RU" dirty="0" err="1"/>
              <a:t>поликультурности</a:t>
            </a:r>
            <a:r>
              <a:rPr lang="ru-RU" dirty="0"/>
              <a:t> обучения на уроках химии на практике и в теоретическом аспекте на территории всей РФ за счет публикации учебно-методического пособия по данному курсу и разработка ряда методических рекомендаций для учителей химии, разработка программы - научно-практического семинара для учителей химии и мастер-класса для учителей химии.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539750" y="277813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4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В процессе апробации достигнуты промежуточные результаты внедрения данного проекта. </a:t>
            </a:r>
          </a:p>
          <a:p>
            <a:pPr marL="0" indent="0">
              <a:buNone/>
            </a:pPr>
            <a:r>
              <a:rPr lang="ru-RU" dirty="0"/>
              <a:t>В первую очередь необходимо обратить внимание на результаты, которые получают студенты при изучении данного курса, а именно процесс изучения дисциплины направлен на формирование следующих компетенций:</a:t>
            </a:r>
          </a:p>
          <a:p>
            <a:pPr lvl="0"/>
            <a:r>
              <a:rPr lang="ru-RU" dirty="0"/>
              <a:t>готовностью реализовывать образовательные программы по учебным предметам в соответствии с требованиями образовательных стандартов (ПК– 1);</a:t>
            </a:r>
          </a:p>
          <a:p>
            <a:pPr lvl="0"/>
            <a:r>
              <a:rPr lang="ru-RU" dirty="0"/>
              <a:t>способностью решать задачи воспитания и духовно-нравственного развития, обучающихся в учебной и </a:t>
            </a:r>
            <a:r>
              <a:rPr lang="ru-RU" dirty="0" err="1"/>
              <a:t>внеучебной</a:t>
            </a:r>
            <a:r>
              <a:rPr lang="ru-RU" dirty="0"/>
              <a:t> деятельности (ПК – 3);</a:t>
            </a:r>
          </a:p>
          <a:p>
            <a:pPr lvl="0"/>
            <a:r>
              <a:rPr lang="ru-RU" dirty="0"/>
              <a:t>способностью использовать возможности образовательной среды для достижения личностных, </a:t>
            </a:r>
            <a:r>
              <a:rPr lang="ru-RU" dirty="0" err="1"/>
              <a:t>метапредметных</a:t>
            </a:r>
            <a:r>
              <a:rPr lang="ru-RU" dirty="0"/>
              <a:t> и предметных результатов обучения и обеспечения качества учебно-воспитательного процесса средствами преподаваемых учебных предметов (ПК – 4);</a:t>
            </a:r>
          </a:p>
          <a:p>
            <a:pPr lvl="0"/>
            <a:r>
              <a:rPr lang="ru-RU" dirty="0"/>
              <a:t>готовностью к взаимодействию с участниками образовательного процесса (ПК-6);</a:t>
            </a:r>
          </a:p>
          <a:p>
            <a:pPr lvl="0"/>
            <a:r>
              <a:rPr lang="ru-RU" dirty="0"/>
              <a:t>способностью проектировать индивидуальные образовательные маршруты обучающихся (ПК-9);</a:t>
            </a:r>
          </a:p>
          <a:p>
            <a:pPr lvl="0"/>
            <a:r>
              <a:rPr lang="ru-RU" dirty="0"/>
              <a:t>способностью выявлять и формировать культурные потребности различных социальных групп (ПК-13);</a:t>
            </a:r>
          </a:p>
          <a:p>
            <a:pPr lvl="0"/>
            <a:r>
              <a:rPr lang="ru-RU" dirty="0"/>
              <a:t>способностью разрабатывать и реализовывать культурно-просветительские программы (ПК-14).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6993" y="35150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35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Долгосрочный эффект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Повышение уровня профессионализма учителей химии и реализация принципа поликультурного обучения на уроках химии в общеобразовательных учреждениях, научная и методическая поддержка при осмыслении и организации воспитания и обучения в многонациональной социальной среде, помощь в преодолении барьеров на пути поликультурного образования: недостаточности программно-методического обеспечения на всех ступенях и уровнях образования, слабой проработки педагогических технологий, незнания мирового опыта соответствующей учебной и воспитательной работы, отсутствия внимания к реализации </a:t>
            </a:r>
            <a:r>
              <a:rPr lang="ru-RU" dirty="0" err="1"/>
              <a:t>поликультурности</a:t>
            </a:r>
            <a:r>
              <a:rPr lang="ru-RU" dirty="0"/>
              <a:t> при педагогической поддержке иммигрантов в пределах непрерывного (пожизненного) образования и т.д.</a:t>
            </a:r>
          </a:p>
          <a:p>
            <a:pPr marL="0" indent="0">
              <a:buNone/>
            </a:pPr>
            <a:r>
              <a:rPr lang="ru-RU" dirty="0"/>
              <a:t>А самое главное - развитие у подрастающего поколения понятий о значение культуры как формы человеческого существования, формирование базовых культурных ценностей, принципов толерантности, диалога и сотрудничества.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539750" y="277813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69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Сроки выполнения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48" y="1600200"/>
            <a:ext cx="8147051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Проект начат </a:t>
            </a:r>
            <a:r>
              <a:rPr lang="ru-RU" dirty="0"/>
              <a:t>с 2016 года </a:t>
            </a:r>
            <a:r>
              <a:rPr lang="ru-RU" dirty="0" smtClean="0"/>
              <a:t>и продолжается по настоящее время. Окончание проекта предполагается к </a:t>
            </a:r>
            <a:r>
              <a:rPr lang="ru-RU" dirty="0"/>
              <a:t>2018 </a:t>
            </a:r>
            <a:r>
              <a:rPr lang="ru-RU" dirty="0" smtClean="0"/>
              <a:t>году.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6993" y="11663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2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6279-D050-423D-A365-5EB36E71A92F}" type="slidenum">
              <a:rPr lang="ru-RU" smtClean="0"/>
              <a:pPr/>
              <a:t>38</a:t>
            </a:fld>
            <a:endParaRPr lang="ru-RU"/>
          </a:p>
        </p:txBody>
      </p:sp>
      <p:pic>
        <p:nvPicPr>
          <p:cNvPr id="2050" name="Picture 2" descr="http://img1.liveinternet.ru/images/attach/c/6/91/848/91848967_52968210_47331506_3d0533ad5da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1814513"/>
            <a:ext cx="8639174" cy="43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56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1067.phobos.apple.com/us/r1000/016/Purple/19/c7/15/mzl.uetamz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37" y="1484784"/>
            <a:ext cx="4464496" cy="44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32367"/>
            <a:ext cx="5040560" cy="55649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В вузах многонациональной России злободневность теоретической и практической подготовки к поликультурному воспитанию и обучению обусловлена необходимостью формирования и развития новой национальной общности – россиян.</a:t>
            </a:r>
          </a:p>
          <a:p>
            <a:pPr marL="0" indent="0">
              <a:buNone/>
            </a:pPr>
            <a:r>
              <a:rPr lang="ru-RU" dirty="0"/>
              <a:t>Растет необходимость ответов на широкий круг научных и методических вопросов педагогической деятельности в поликультурной и полиэтнической среде – от реализации демократических идеалов до внедрения иных программ, форм и методов воспитания и обучения.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323528" y="35417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174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85590"/>
            <a:ext cx="8229600" cy="49405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В ходе реализации ООП по направлению подготовки Педагогическое образование по профилям «Биология» и «Химия» согласно учебного плана в течении 2016 и 2017 года реализуется курс по выбору студентов «Применение поликультурного образования на уроках химии». </a:t>
            </a:r>
          </a:p>
          <a:p>
            <a:pPr marL="0" indent="0">
              <a:buNone/>
            </a:pPr>
            <a:r>
              <a:rPr lang="ru-RU" dirty="0"/>
              <a:t>Поликультурное образование будущих учителей направлено на обогащение содержания курса химии за счет включения историко-научных материалов о жизни и деятельности выдающихся ученых, об истории важнейших научных открытий в области химии.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179512" y="188640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493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74764"/>
            <a:ext cx="8229600" cy="4851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Основными задачами преподавания курса химии в условиях поликультурного образования являются:</a:t>
            </a:r>
          </a:p>
          <a:p>
            <a:pPr lvl="0"/>
            <a:r>
              <a:rPr lang="ru-RU" dirty="0"/>
              <a:t>воспитание у учащихся уважения к истории науки, к вкладу в развитие химической науки России и других стран;</a:t>
            </a:r>
          </a:p>
          <a:p>
            <a:pPr lvl="0"/>
            <a:r>
              <a:rPr lang="ru-RU" dirty="0"/>
              <a:t>создание поликультурной среды как основы для взаимодействия личности с элементами культуры других стран путем обогащения содержания урока ис­торико-научными материалами;</a:t>
            </a:r>
          </a:p>
          <a:p>
            <a:pPr lvl="0"/>
            <a:r>
              <a:rPr lang="ru-RU" dirty="0"/>
              <a:t>воспитание уважения в истории и культуре Отечества и других народов;</a:t>
            </a:r>
          </a:p>
          <a:p>
            <a:r>
              <a:rPr lang="ru-RU" dirty="0"/>
              <a:t>формирование представления о мире как совокупности сложных взаимосвязей, когда нарушение одной из них может привести к глобальной </a:t>
            </a:r>
            <a:r>
              <a:rPr lang="ru-RU" dirty="0" smtClean="0"/>
              <a:t>катастрофе.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539750" y="277813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47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6993" y="25142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В процессе занятий студенты педагогического вуза учатся применять полученные знания на практике, так как процесс обучения основывается на принципе </a:t>
            </a:r>
            <a:r>
              <a:rPr lang="ru-RU" dirty="0" err="1"/>
              <a:t>дуальности</a:t>
            </a:r>
            <a:r>
              <a:rPr lang="ru-RU" dirty="0"/>
              <a:t> в обучении, который в полной мере реализуется в рамках данной дисциплины. Этому способствует взаимодействие образовательных учреждений всей Самарской области.</a:t>
            </a:r>
          </a:p>
          <a:p>
            <a:pPr marL="0" indent="0">
              <a:buNone/>
            </a:pPr>
            <a:r>
              <a:rPr lang="ru-RU" dirty="0"/>
              <a:t>Для реализации проекта доцентом кафедры химии, географии и методики их преподавания СГСПУ  </a:t>
            </a:r>
            <a:r>
              <a:rPr lang="ru-RU" dirty="0" smtClean="0"/>
              <a:t>        Е.Г</a:t>
            </a:r>
            <a:r>
              <a:rPr lang="ru-RU" dirty="0"/>
              <a:t>. </a:t>
            </a:r>
            <a:r>
              <a:rPr lang="ru-RU" dirty="0" err="1"/>
              <a:t>Нелюбиной</a:t>
            </a:r>
            <a:r>
              <a:rPr lang="ru-RU" dirty="0"/>
              <a:t> была разработана программа и учебно-методическое обеспечение данного курса.</a:t>
            </a:r>
          </a:p>
          <a:p>
            <a:pPr marL="0" indent="0">
              <a:buNone/>
            </a:pPr>
            <a:r>
              <a:rPr lang="ru-RU" dirty="0"/>
              <a:t>Магистрантом 1 курса </a:t>
            </a:r>
            <a:r>
              <a:rPr lang="ru-RU" dirty="0" smtClean="0"/>
              <a:t>Артамоновой </a:t>
            </a:r>
            <a:r>
              <a:rPr lang="ru-RU" dirty="0"/>
              <a:t>Т.А. проводятся занятия со студентами по данному курсу в ходе выполнения магистерской диссертации.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635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2506" y="116632"/>
            <a:ext cx="7684294" cy="600953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Общая трудоемкость дисциплины составляет 3 зачетные единицы. Всего 108 ч. Аудиторные занятия – 42 ч. (лекции – 16 ч., лабораторные занятия – 26 ч.). Самостоятельная работа – 66 ч.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76993" y="35150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998033"/>
              </p:ext>
            </p:extLst>
          </p:nvPr>
        </p:nvGraphicFramePr>
        <p:xfrm>
          <a:off x="179511" y="1582358"/>
          <a:ext cx="8352929" cy="515739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504057"/>
                <a:gridCol w="4752528"/>
                <a:gridCol w="516446"/>
                <a:gridCol w="1822455"/>
                <a:gridCol w="469411"/>
                <a:gridCol w="288032"/>
              </a:tblGrid>
              <a:tr h="10392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Дисциплинарные модули, темы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Виды учебной работы, трудоемкость (в часах)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9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Всего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Аудит. раб.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Сам. раб.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</a:tr>
              <a:tr h="8314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Лекции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Лаб. занятия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Основные идеи концепции поликультурного образования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</a:tr>
              <a:tr h="311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1.1.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Анализ исторических аспектов формирования концепции поликультурного образования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</a:tr>
              <a:tr h="311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1.2.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Применение концепции поликультурного образования в общеобразовательной школе России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</a:tr>
              <a:tr h="18245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Контрольное мероприятие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</a:tr>
              <a:tr h="207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Особенности поликультурного образования на уроках химии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82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</a:tr>
              <a:tr h="207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2.1.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Задачи и принципы поликультурного образования на уроках химии.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</a:tr>
              <a:tr h="311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2.2.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Патриотическое и интернационалистическое воспитание на уроках химии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</a:tr>
              <a:tr h="311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2.3.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Метод проектов, как один из принципов реализации поликультурного образования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</a:tr>
              <a:tr h="301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2.4.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Жизни и деятельности выдающихся ученых- химиков.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</a:tr>
              <a:tr h="197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2.5.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Истории важнейших научных открытий в области химии.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</a:tr>
              <a:tr h="311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2.6.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Особенности поликультурного образования учащихся на уроках химии в 8-11 классе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</a:tr>
              <a:tr h="10392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Контрольное мероприятие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</a:tr>
              <a:tr h="20785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часов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66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</a:tr>
              <a:tr h="3117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з.е.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970" marR="36970" marT="0" marB="0" anchor="ctr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449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5" y="996950"/>
            <a:ext cx="8219256" cy="512921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 занятиях проводимых по этой дисциплине, студентами разрабатываются внеклассные мероприятия (конференции, игры, круглые столы и т.д.),  технологические карты уроков и внеклассных мероприятий, сценарии игр, с применением поликультурного образования.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6"/>
          <a:stretch>
            <a:fillRect/>
          </a:stretch>
        </p:blipFill>
        <p:spPr bwMode="auto">
          <a:xfrm>
            <a:off x="113728" y="0"/>
            <a:ext cx="9255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136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2012</Words>
  <Application>Microsoft Office PowerPoint</Application>
  <PresentationFormat>Экран (4:3)</PresentationFormat>
  <Paragraphs>241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ПРОЕКТ Реализация курса «Применение поликультурного образования на уроках химии» в рамках подготовки будущих учителей химии</vt:lpstr>
      <vt:lpstr>Цель проекта</vt:lpstr>
      <vt:lpstr>Задачи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Конференция для школьников по химии «Шаги в науке»</vt:lpstr>
      <vt:lpstr>Круглый стол «Влияние промышленности Самарской области на жизнь и здоровье населения. Как помочь себе и природе?» </vt:lpstr>
      <vt:lpstr>Аналог телепередачи «Большой вопрос»</vt:lpstr>
      <vt:lpstr>Технологическая карта урока</vt:lpstr>
      <vt:lpstr>Опыт организации сотрудничества между тремя образовательными учреждениями Самарской области</vt:lpstr>
      <vt:lpstr>Взаимодействие образовательных учреждений на примере системы «Ресурсный центр-Вуз» осуществляется по следующим направлениям: </vt:lpstr>
      <vt:lpstr>Взаимодействие образовательных учреждений на примере системы «Ресурсный центр-Вуз» осуществляется по следующим направлениям: </vt:lpstr>
      <vt:lpstr>Организация научно-практических окружных семинаров для учителей</vt:lpstr>
      <vt:lpstr>Проведение мастер-классов</vt:lpstr>
      <vt:lpstr>Проведение мастер-классов</vt:lpstr>
      <vt:lpstr>Участие преподавателей в качестве членов жюри и экспертов в конкурсах</vt:lpstr>
      <vt:lpstr>Проведение совместных конкурсов различного уровня </vt:lpstr>
      <vt:lpstr>Проведение совместных конкурсов различного уровня </vt:lpstr>
      <vt:lpstr>Проведение совместных конкурсов различного уровня </vt:lpstr>
      <vt:lpstr>Публикация научно-методических работ</vt:lpstr>
      <vt:lpstr>Проведение совместных конференций различного уровня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XIV Международной ярмарке социально-педагогических инноваций </vt:lpstr>
      <vt:lpstr>Презентация PowerPoint</vt:lpstr>
      <vt:lpstr>Презентация PowerPoint</vt:lpstr>
      <vt:lpstr>Ожидаемые результаты</vt:lpstr>
      <vt:lpstr>Презентация PowerPoint</vt:lpstr>
      <vt:lpstr>Долгосрочный эффект</vt:lpstr>
      <vt:lpstr>Сроки выполнения проекта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</dc:title>
  <dc:creator>Я</dc:creator>
  <cp:lastModifiedBy>Дядя Ваня</cp:lastModifiedBy>
  <cp:revision>32</cp:revision>
  <dcterms:created xsi:type="dcterms:W3CDTF">2017-05-09T10:17:07Z</dcterms:created>
  <dcterms:modified xsi:type="dcterms:W3CDTF">2017-05-15T06:20:22Z</dcterms:modified>
</cp:coreProperties>
</file>