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88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9" r:id="rId14"/>
    <p:sldId id="290" r:id="rId15"/>
    <p:sldId id="292" r:id="rId16"/>
    <p:sldId id="293" r:id="rId17"/>
    <p:sldId id="294" r:id="rId18"/>
    <p:sldId id="269" r:id="rId19"/>
    <p:sldId id="29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4" d="100"/>
          <a:sy n="64" d="100"/>
        </p:scale>
        <p:origin x="-666" y="-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B56C-8BB8-40A6-8AAC-0C02F521842D}" type="datetimeFigureOut">
              <a:rPr lang="ru-RU" smtClean="0"/>
              <a:t>10.08.2017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1819-4532-414E-823C-A2A25E7BD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44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B56C-8BB8-40A6-8AAC-0C02F521842D}" type="datetimeFigureOut">
              <a:rPr lang="ru-RU" smtClean="0"/>
              <a:t>10.08.2017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1819-4532-414E-823C-A2A25E7BD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000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B56C-8BB8-40A6-8AAC-0C02F521842D}" type="datetimeFigureOut">
              <a:rPr lang="ru-RU" smtClean="0"/>
              <a:t>10.08.2017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1819-4532-414E-823C-A2A25E7BD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17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B56C-8BB8-40A6-8AAC-0C02F521842D}" type="datetimeFigureOut">
              <a:rPr lang="ru-RU" smtClean="0"/>
              <a:t>10.08.2017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1819-4532-414E-823C-A2A25E7BD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007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B56C-8BB8-40A6-8AAC-0C02F521842D}" type="datetimeFigureOut">
              <a:rPr lang="ru-RU" smtClean="0"/>
              <a:t>10.08.2017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1819-4532-414E-823C-A2A25E7BD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971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B56C-8BB8-40A6-8AAC-0C02F521842D}" type="datetimeFigureOut">
              <a:rPr lang="ru-RU" smtClean="0"/>
              <a:t>10.08.2017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1819-4532-414E-823C-A2A25E7BD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94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B56C-8BB8-40A6-8AAC-0C02F521842D}" type="datetimeFigureOut">
              <a:rPr lang="ru-RU" smtClean="0"/>
              <a:t>10.08.2017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1819-4532-414E-823C-A2A25E7BD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86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B56C-8BB8-40A6-8AAC-0C02F521842D}" type="datetimeFigureOut">
              <a:rPr lang="ru-RU" smtClean="0"/>
              <a:t>10.08.2017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1819-4532-414E-823C-A2A25E7BD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380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B56C-8BB8-40A6-8AAC-0C02F521842D}" type="datetimeFigureOut">
              <a:rPr lang="ru-RU" smtClean="0"/>
              <a:t>10.08.2017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1819-4532-414E-823C-A2A25E7BD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63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B56C-8BB8-40A6-8AAC-0C02F521842D}" type="datetimeFigureOut">
              <a:rPr lang="ru-RU" smtClean="0"/>
              <a:t>10.08.2017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1819-4532-414E-823C-A2A25E7BD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7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3B56C-8BB8-40A6-8AAC-0C02F521842D}" type="datetimeFigureOut">
              <a:rPr lang="ru-RU" smtClean="0"/>
              <a:t>10.08.2017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B1819-4532-414E-823C-A2A25E7BD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770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3B56C-8BB8-40A6-8AAC-0C02F521842D}" type="datetimeFigureOut">
              <a:rPr lang="ru-RU" smtClean="0"/>
              <a:t>10.08.2017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B1819-4532-414E-823C-A2A25E7BD5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835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3" Type="http://schemas.openxmlformats.org/officeDocument/2006/relationships/image" Target="../media/image3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0" Type="http://schemas.openxmlformats.org/officeDocument/2006/relationships/image" Target="../media/image91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13" Type="http://schemas.openxmlformats.org/officeDocument/2006/relationships/image" Target="../media/image105.jpeg"/><Relationship Id="rId3" Type="http://schemas.openxmlformats.org/officeDocument/2006/relationships/image" Target="../media/image3.jpeg"/><Relationship Id="rId7" Type="http://schemas.openxmlformats.org/officeDocument/2006/relationships/image" Target="../media/image99.jpeg"/><Relationship Id="rId12" Type="http://schemas.openxmlformats.org/officeDocument/2006/relationships/image" Target="../media/image10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jpeg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115.jpeg"/><Relationship Id="rId3" Type="http://schemas.openxmlformats.org/officeDocument/2006/relationships/image" Target="../media/image3.jpeg"/><Relationship Id="rId7" Type="http://schemas.openxmlformats.org/officeDocument/2006/relationships/image" Target="../media/image109.jpeg"/><Relationship Id="rId12" Type="http://schemas.openxmlformats.org/officeDocument/2006/relationships/image" Target="../media/image1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11" Type="http://schemas.openxmlformats.org/officeDocument/2006/relationships/image" Target="../media/image113.jpeg"/><Relationship Id="rId5" Type="http://schemas.openxmlformats.org/officeDocument/2006/relationships/image" Target="../media/image107.jpeg"/><Relationship Id="rId15" Type="http://schemas.openxmlformats.org/officeDocument/2006/relationships/image" Target="../media/image11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Relationship Id="rId14" Type="http://schemas.openxmlformats.org/officeDocument/2006/relationships/image" Target="../media/image1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13" Type="http://schemas.openxmlformats.org/officeDocument/2006/relationships/image" Target="../media/image127.jpeg"/><Relationship Id="rId3" Type="http://schemas.openxmlformats.org/officeDocument/2006/relationships/image" Target="../media/image3.jpeg"/><Relationship Id="rId7" Type="http://schemas.openxmlformats.org/officeDocument/2006/relationships/image" Target="../media/image121.jpeg"/><Relationship Id="rId12" Type="http://schemas.openxmlformats.org/officeDocument/2006/relationships/image" Target="../media/image1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11" Type="http://schemas.openxmlformats.org/officeDocument/2006/relationships/image" Target="../media/image125.jpeg"/><Relationship Id="rId5" Type="http://schemas.openxmlformats.org/officeDocument/2006/relationships/image" Target="../media/image119.jpeg"/><Relationship Id="rId10" Type="http://schemas.openxmlformats.org/officeDocument/2006/relationships/image" Target="../media/image124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Relationship Id="rId14" Type="http://schemas.openxmlformats.org/officeDocument/2006/relationships/image" Target="../media/image1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38.jpeg"/><Relationship Id="rId3" Type="http://schemas.openxmlformats.org/officeDocument/2006/relationships/image" Target="../media/image3.jpeg"/><Relationship Id="rId7" Type="http://schemas.openxmlformats.org/officeDocument/2006/relationships/image" Target="../media/image132.jpeg"/><Relationship Id="rId12" Type="http://schemas.openxmlformats.org/officeDocument/2006/relationships/image" Target="../media/image13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11" Type="http://schemas.openxmlformats.org/officeDocument/2006/relationships/image" Target="../media/image136.jpe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Relationship Id="rId14" Type="http://schemas.openxmlformats.org/officeDocument/2006/relationships/image" Target="../media/image13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13" Type="http://schemas.openxmlformats.org/officeDocument/2006/relationships/image" Target="../media/image149.jpeg"/><Relationship Id="rId3" Type="http://schemas.openxmlformats.org/officeDocument/2006/relationships/image" Target="../media/image3.jpeg"/><Relationship Id="rId7" Type="http://schemas.openxmlformats.org/officeDocument/2006/relationships/image" Target="../media/image143.jpeg"/><Relationship Id="rId12" Type="http://schemas.openxmlformats.org/officeDocument/2006/relationships/image" Target="../media/image14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11" Type="http://schemas.openxmlformats.org/officeDocument/2006/relationships/image" Target="../media/image147.jpeg"/><Relationship Id="rId5" Type="http://schemas.openxmlformats.org/officeDocument/2006/relationships/image" Target="../media/image141.jpeg"/><Relationship Id="rId15" Type="http://schemas.openxmlformats.org/officeDocument/2006/relationships/image" Target="../media/image15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Relationship Id="rId14" Type="http://schemas.openxmlformats.org/officeDocument/2006/relationships/image" Target="../media/image1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13" Type="http://schemas.openxmlformats.org/officeDocument/2006/relationships/image" Target="../media/image161.jpeg"/><Relationship Id="rId3" Type="http://schemas.openxmlformats.org/officeDocument/2006/relationships/image" Target="../media/image3.jpeg"/><Relationship Id="rId7" Type="http://schemas.openxmlformats.org/officeDocument/2006/relationships/image" Target="../media/image155.jpeg"/><Relationship Id="rId12" Type="http://schemas.openxmlformats.org/officeDocument/2006/relationships/image" Target="../media/image16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11" Type="http://schemas.openxmlformats.org/officeDocument/2006/relationships/image" Target="../media/image159.jpeg"/><Relationship Id="rId5" Type="http://schemas.openxmlformats.org/officeDocument/2006/relationships/image" Target="../media/image153.png"/><Relationship Id="rId10" Type="http://schemas.openxmlformats.org/officeDocument/2006/relationships/image" Target="../media/image158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Relationship Id="rId14" Type="http://schemas.openxmlformats.org/officeDocument/2006/relationships/image" Target="../media/image16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172.jpeg"/><Relationship Id="rId3" Type="http://schemas.openxmlformats.org/officeDocument/2006/relationships/image" Target="../media/image3.jpeg"/><Relationship Id="rId7" Type="http://schemas.openxmlformats.org/officeDocument/2006/relationships/image" Target="../media/image166.jpeg"/><Relationship Id="rId12" Type="http://schemas.openxmlformats.org/officeDocument/2006/relationships/image" Target="../media/image17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jpeg"/><Relationship Id="rId11" Type="http://schemas.openxmlformats.org/officeDocument/2006/relationships/image" Target="../media/image170.jpeg"/><Relationship Id="rId5" Type="http://schemas.openxmlformats.org/officeDocument/2006/relationships/image" Target="../media/image164.jpeg"/><Relationship Id="rId15" Type="http://schemas.openxmlformats.org/officeDocument/2006/relationships/image" Target="../media/image174.jpeg"/><Relationship Id="rId10" Type="http://schemas.openxmlformats.org/officeDocument/2006/relationships/image" Target="../media/image169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Relationship Id="rId14" Type="http://schemas.openxmlformats.org/officeDocument/2006/relationships/image" Target="../media/image17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13" Type="http://schemas.openxmlformats.org/officeDocument/2006/relationships/image" Target="../media/image184.jpeg"/><Relationship Id="rId3" Type="http://schemas.openxmlformats.org/officeDocument/2006/relationships/image" Target="../media/image7.jpeg"/><Relationship Id="rId7" Type="http://schemas.openxmlformats.org/officeDocument/2006/relationships/image" Target="../media/image178.jpeg"/><Relationship Id="rId12" Type="http://schemas.openxmlformats.org/officeDocument/2006/relationships/image" Target="../media/image1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11" Type="http://schemas.openxmlformats.org/officeDocument/2006/relationships/image" Target="../media/image182.jpeg"/><Relationship Id="rId5" Type="http://schemas.openxmlformats.org/officeDocument/2006/relationships/image" Target="../media/image176.jpeg"/><Relationship Id="rId10" Type="http://schemas.openxmlformats.org/officeDocument/2006/relationships/image" Target="../media/image181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Relationship Id="rId14" Type="http://schemas.openxmlformats.org/officeDocument/2006/relationships/image" Target="../media/image18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0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7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image" Target="../media/image7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50.jpeg"/><Relationship Id="rId3" Type="http://schemas.openxmlformats.org/officeDocument/2006/relationships/image" Target="../media/image3.jpeg"/><Relationship Id="rId7" Type="http://schemas.openxmlformats.org/officeDocument/2006/relationships/image" Target="../media/image44.jpeg"/><Relationship Id="rId12" Type="http://schemas.openxmlformats.org/officeDocument/2006/relationships/image" Target="../media/image4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3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3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3" Type="http://schemas.openxmlformats.org/officeDocument/2006/relationships/image" Target="../media/image3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92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" y="-3012"/>
            <a:ext cx="2609860" cy="1851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23528" y="23499"/>
            <a:ext cx="11995436" cy="5593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Национальная гостиная Китая</a:t>
            </a:r>
            <a:endParaRPr lang="ru-RU" sz="2800" b="1" i="1" dirty="0"/>
          </a:p>
        </p:txBody>
      </p:sp>
      <p:pic>
        <p:nvPicPr>
          <p:cNvPr id="10244" name="Picture 4" descr="http://news.tpu.ru/uploads/gallery/70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43" y="4625807"/>
            <a:ext cx="2928652" cy="1955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news.tpu.ru/uploads/gallery/70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678" y="2594402"/>
            <a:ext cx="2884274" cy="19228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news.tpu.ru/uploads/gallery/707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9519"/>
            <a:ext cx="2819320" cy="1882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news.tpu.ru/uploads/gallery/70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903" y="4721906"/>
            <a:ext cx="2853746" cy="1905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pp.userapi.com/c836531/v836531733/771aa/yfXD-Zmq5g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45" y="582885"/>
            <a:ext cx="2582725" cy="1937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https://pp.userapi.com/c623331/v623331165/a379/Mh3T-IieN7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654" y="562780"/>
            <a:ext cx="2936871" cy="1957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s://pp.userapi.com/c623331/v623331165/a3e5/HVhizf8EO6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54" y="2621259"/>
            <a:ext cx="2863015" cy="18959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https://pp.userapi.com/c623331/v623331165/a568/G8q3V_PATI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209" y="4645495"/>
            <a:ext cx="2904438" cy="1935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https://pp.userapi.com/c623331/v623331956/9c8a/aaWlQZGf4y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809" y="562780"/>
            <a:ext cx="2862896" cy="1903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2" name="Picture 22" descr="https://pp.userapi.com/c623331/v623331956/9c2b/AbQrkjznzDY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4"/>
          <a:stretch/>
        </p:blipFill>
        <p:spPr bwMode="auto">
          <a:xfrm>
            <a:off x="8892809" y="2594402"/>
            <a:ext cx="2892840" cy="2014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4" name="Picture 24" descr="https://pp.userapi.com/c623331/v623331165/a382/wJhkT5zvu7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9" y="4102429"/>
            <a:ext cx="1993950" cy="2671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29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" y="-3012"/>
            <a:ext cx="2609860" cy="1851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8409" y="0"/>
            <a:ext cx="11995436" cy="5593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Национальная гостиная немцев в России</a:t>
            </a:r>
            <a:endParaRPr lang="ru-RU" sz="2800" b="1" i="1" dirty="0"/>
          </a:p>
        </p:txBody>
      </p:sp>
      <p:pic>
        <p:nvPicPr>
          <p:cNvPr id="9218" name="Picture 2" descr="https://pp.userapi.com/c622728/v622728165/8ed8/NzjdiQABLg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" y="1903951"/>
            <a:ext cx="2577620" cy="1713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pp.userapi.com/c624927/v624927165/a330/st5YsCRG3t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03" y="578613"/>
            <a:ext cx="2863808" cy="1911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news.tpu.ru/uploads/gallery/72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63" y="4589409"/>
            <a:ext cx="3018786" cy="2199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news.tpu.ru/uploads/gallery/72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02" y="2618384"/>
            <a:ext cx="2888247" cy="19282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news.tpu.ru/uploads/gallery/72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6266" y="4862730"/>
            <a:ext cx="2893101" cy="1931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news.tpu.ru/uploads/gallery/722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8" y="3845335"/>
            <a:ext cx="2699751" cy="2555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news.tpu.ru/uploads/gallery/723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55" y="2683381"/>
            <a:ext cx="2854362" cy="2013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https://pp.userapi.com/c622728/v622728165/8ff8/K26tLwVW0kE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2"/>
          <a:stretch/>
        </p:blipFill>
        <p:spPr bwMode="auto">
          <a:xfrm>
            <a:off x="8875404" y="578613"/>
            <a:ext cx="3194826" cy="4137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s://pp.userapi.com/c638421/v638421213/1d69d/FIJ7Swh3hlk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198" y="4812191"/>
            <a:ext cx="2973058" cy="1976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https://pp.userapi.com/c638421/v638421213/1d68b/4nhdemSIJ2Y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198" y="535993"/>
            <a:ext cx="2939868" cy="1954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0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" y="-3012"/>
            <a:ext cx="2609860" cy="1851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95943" y="0"/>
            <a:ext cx="11995436" cy="5593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Национальная гостиная Казахстана</a:t>
            </a:r>
            <a:endParaRPr lang="ru-RU" sz="2800" b="1" i="1" dirty="0"/>
          </a:p>
        </p:txBody>
      </p:sp>
      <p:pic>
        <p:nvPicPr>
          <p:cNvPr id="8194" name="Picture 2" descr="http://news.tpu.ru/uploads/gallery/72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7" y="3489916"/>
            <a:ext cx="2562617" cy="1710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news.tpu.ru/uploads/gallery/72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981" y="2449393"/>
            <a:ext cx="3110194" cy="2076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news.tpu.ru/uploads/gallery/72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" y="5098283"/>
            <a:ext cx="2499142" cy="1668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news.tpu.ru/uploads/gallery/72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05" y="1797763"/>
            <a:ext cx="2630162" cy="1755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news.tpu.ru/uploads/gallery/725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522" y="4612740"/>
            <a:ext cx="3208542" cy="2142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news.tpu.ru/uploads/gallery/725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974" y="545624"/>
            <a:ext cx="2867993" cy="2077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news.tpu.ru/uploads/gallery/725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735" y="559386"/>
            <a:ext cx="3097325" cy="2067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http://news.tpu.ru/uploads/gallery/72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826" y="4609886"/>
            <a:ext cx="2959679" cy="2187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http://news.tpu.ru/uploads/gallery/725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8734" y="2622678"/>
            <a:ext cx="2976559" cy="1987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://news.tpu.ru/uploads/gallery/725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176" y="2594113"/>
            <a:ext cx="3019346" cy="2015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http://news.tpu.ru/uploads/gallery/725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8" y="4576420"/>
            <a:ext cx="3081371" cy="2057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8" name="Picture 26" descr="https://pp.userapi.com/c623219/v623219165/8a37/ViSOrEDXtcw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278" y="559386"/>
            <a:ext cx="3107244" cy="2070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3" y="96426"/>
            <a:ext cx="2363340" cy="1676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95943" y="55634"/>
            <a:ext cx="11995436" cy="5593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Фестиваль-конкурс «Танцы народов мира»</a:t>
            </a:r>
            <a:endParaRPr lang="ru-RU" sz="2800" b="1" i="1" dirty="0"/>
          </a:p>
        </p:txBody>
      </p:sp>
      <p:pic>
        <p:nvPicPr>
          <p:cNvPr id="4100" name="Picture 4" descr="https://pp.userapi.com/c837529/v837529213/e8fc/JBMJvPIJtx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288" y="2414162"/>
            <a:ext cx="3122922" cy="4408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611" y="4785190"/>
            <a:ext cx="3052883" cy="2037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27" y="547652"/>
            <a:ext cx="3069893" cy="2049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4" y="2003011"/>
            <a:ext cx="2488083" cy="1660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010" y="548192"/>
            <a:ext cx="3072925" cy="204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68" y="592405"/>
            <a:ext cx="3112755" cy="2078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05" y="2670539"/>
            <a:ext cx="3067531" cy="2194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145" y="4828979"/>
            <a:ext cx="3112756" cy="1994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" y="5285507"/>
            <a:ext cx="2548578" cy="1572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4" y="3663809"/>
            <a:ext cx="2429075" cy="162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https://pp.userapi.com/c636517/v636517213/36c2d/yWHiF7a_eqo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379" y="2697758"/>
            <a:ext cx="3164755" cy="2112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2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3" y="96426"/>
            <a:ext cx="2363340" cy="1676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73033" y="102911"/>
            <a:ext cx="11995436" cy="616617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Фестиваль-конкурс «Золотой голос народов мира»</a:t>
            </a:r>
            <a:endParaRPr lang="ru-RU" sz="2800" b="1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2" y="1691572"/>
            <a:ext cx="2419513" cy="1612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 descr="https://pp.userapi.com/c637530/v637530213/11301/Lb9BNfIMdb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77" y="2609319"/>
            <a:ext cx="2938072" cy="4158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373" y="627535"/>
            <a:ext cx="2973838" cy="1981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68" y="588844"/>
            <a:ext cx="3031897" cy="202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34" y="2721493"/>
            <a:ext cx="2950793" cy="1967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" y="3192214"/>
            <a:ext cx="2602845" cy="1724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6" y="2643247"/>
            <a:ext cx="3032395" cy="2021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604" y="4800862"/>
            <a:ext cx="2951947" cy="1967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3" y="4923585"/>
            <a:ext cx="2709532" cy="179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https://pp.userapi.com/c636516/v636516213/2b905/HFYaOGSM9k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807" y="588844"/>
            <a:ext cx="2991519" cy="1981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P\Downloads\Gala-kontsert_proekta_2015\results\588afb56d941b_aq0I8hR-4Vs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2"/>
          <a:stretch/>
        </p:blipFill>
        <p:spPr bwMode="auto">
          <a:xfrm>
            <a:off x="2644263" y="4800862"/>
            <a:ext cx="3009810" cy="1880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3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3" y="96426"/>
            <a:ext cx="2363340" cy="1676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328671" y="55634"/>
            <a:ext cx="9862707" cy="5593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/>
              <a:t>Чемпионат по национальным спортивным и настольным играм</a:t>
            </a:r>
            <a:endParaRPr lang="ru-RU" sz="2800" b="1" i="1" dirty="0"/>
          </a:p>
        </p:txBody>
      </p:sp>
      <p:pic>
        <p:nvPicPr>
          <p:cNvPr id="18" name="Picture 2" descr="C:\Users\User\Desktop\ПРДСО\чемпионат по игра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42" y="610271"/>
            <a:ext cx="2801001" cy="187001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 descr="http://news.tpu.ru/uploads/gallery/120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3" y="1763756"/>
            <a:ext cx="2430910" cy="1621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ews.tpu.ru/uploads/gallery/120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42" y="2574455"/>
            <a:ext cx="3098637" cy="2066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ews.tpu.ru/uploads/gallery/120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27" y="3394319"/>
            <a:ext cx="2287245" cy="1525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news.tpu.ru/uploads/gallery/1207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27" y="4919893"/>
            <a:ext cx="2287245" cy="1525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news.tpu.ru/uploads/gallery/1208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82" y="4753969"/>
            <a:ext cx="3154505" cy="2104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news.tpu.ru/uploads/gallery/1208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941" y="4649162"/>
            <a:ext cx="3311641" cy="2208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news.tpu.ru/uploads/gallery/1210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496" y="510917"/>
            <a:ext cx="3784164" cy="25240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news.tpu.ru/uploads/gallery/1201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087" y="2795948"/>
            <a:ext cx="2873091" cy="1919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news.tpu.ru/uploads/gallery/1201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995" y="4680322"/>
            <a:ext cx="3050248" cy="20374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news.tpu.ru/uploads/gallery/1201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443" y="709625"/>
            <a:ext cx="2502075" cy="1671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User\Desktop\ПРДСО\чемпионат по играм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582" y="2632672"/>
            <a:ext cx="3020393" cy="20164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87883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3" y="0"/>
            <a:ext cx="2363340" cy="1676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93965" y="55634"/>
            <a:ext cx="11997414" cy="5593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Международный день </a:t>
            </a:r>
            <a:r>
              <a:rPr lang="ru-RU" sz="2800" b="1" i="1" dirty="0" err="1" smtClean="0"/>
              <a:t>Навруз</a:t>
            </a:r>
            <a:endParaRPr lang="ru-RU" sz="2800" b="1" i="1" dirty="0"/>
          </a:p>
        </p:txBody>
      </p:sp>
      <p:pic>
        <p:nvPicPr>
          <p:cNvPr id="5124" name="Picture 4" descr="https://pp.userapi.com/c638630/v638630213/286e9/nBF0qiTAS-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618" y="2218839"/>
            <a:ext cx="3296761" cy="4666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3" y="5053446"/>
            <a:ext cx="2717448" cy="1804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http://news.tpu.ru/uploads/gallery/122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618" y="489670"/>
            <a:ext cx="2851591" cy="1879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http://news.tpu.ru/uploads/gallery/122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679" y="836400"/>
            <a:ext cx="3031939" cy="2022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https://pp.userapi.com/c836530/v836530213/36cb6/xqjkQGlodj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481" y="4909469"/>
            <a:ext cx="2809930" cy="1865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3" name="Picture 23" descr="https://pp.userapi.com/c836530/v836530213/36e78/EshRw7D-jdw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974" y="2946533"/>
            <a:ext cx="2961438" cy="1973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5" name="Picture 25" descr="https://pp.userapi.com/c836530/v836530213/36ed2/5vMNTTAgYn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91" y="778417"/>
            <a:ext cx="3208617" cy="2138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7" name="Picture 27" descr="https://pp.userapi.com/c836530/v836530213/36f2c/psVhFq4NWLU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00411" y="4833384"/>
            <a:ext cx="3101947" cy="2067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9" name="Picture 29" descr="https://pp.userapi.com/c628018/v628018763/4b563/7m2BWAO7io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4" y="1702033"/>
            <a:ext cx="2634906" cy="1759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1" name="Picture 31" descr="https://pp.userapi.com/c628018/v628018763/4b55a/kiTqehhKuK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5" y="3392759"/>
            <a:ext cx="2568286" cy="1714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3" name="Picture 33" descr="https://pp.userapi.com/c631229/v631229165/1ab24/RzrMNlb2dIY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025" y="2916660"/>
            <a:ext cx="2936333" cy="1960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28" y="26463"/>
            <a:ext cx="2363340" cy="1676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73033" y="55634"/>
            <a:ext cx="12118345" cy="5593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Масленичная вечёрка</a:t>
            </a:r>
            <a:endParaRPr lang="ru-RU" sz="2800" b="1" i="1" dirty="0"/>
          </a:p>
        </p:txBody>
      </p:sp>
      <p:pic>
        <p:nvPicPr>
          <p:cNvPr id="4098" name="Picture 2" descr="https://pp.userapi.com/c626127/v626127213/55293/KCXN7y9dNT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570" y="596791"/>
            <a:ext cx="3007807" cy="2004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p.userapi.com/c626127/v626127213/552c0/iqQAYqgkm-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3" y="1772922"/>
            <a:ext cx="2554471" cy="1702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p.userapi.com/c626127/v626127213/5526f/LYv7Z0Co7f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9" y="3533004"/>
            <a:ext cx="2536061" cy="1690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pp.userapi.com/c627324/v627324165/40a62/jha0pC7IUw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64801"/>
            <a:ext cx="3283526" cy="2188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news.tpu.ru/uploads/gallery/121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7" y="628050"/>
            <a:ext cx="2992584" cy="1996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://news.tpu.ru/uploads/gallery/1214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568" y="2612222"/>
            <a:ext cx="2907023" cy="1938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news.tpu.ru/uploads/gallery/1215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529" y="2610475"/>
            <a:ext cx="3003898" cy="2006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://news.tpu.ru/uploads/gallery/1216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243" y="2610475"/>
            <a:ext cx="2921430" cy="1951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news.tpu.ru/uploads/gallery/1216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18" y="4591670"/>
            <a:ext cx="2992583" cy="1998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http://news.tpu.ru/uploads/gallery/1216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639" y="4678316"/>
            <a:ext cx="2899737" cy="1936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http://news.tpu.ru/uploads/gallery/1214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931" y="4594592"/>
            <a:ext cx="2992584" cy="1996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https://pp.userapi.com/c626127/v626127213/552b7/0U4FHUWK3KA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17" y="5121923"/>
            <a:ext cx="2467787" cy="1644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99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7" y="5944199"/>
            <a:ext cx="4266217" cy="9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2" y="84308"/>
            <a:ext cx="2105946" cy="1493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C:\Users\Karina\Desktop\ДНК\Гала\JDSUYreNYb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55" y="4994355"/>
            <a:ext cx="2656247" cy="1771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Karina\Desktop\ДНК\Гала\ia8bDEN6-B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441" y="490730"/>
            <a:ext cx="3547496" cy="2366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http://news.tpu.ru/uploads/gallery/120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479" y="2857287"/>
            <a:ext cx="2932176" cy="195860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2" name="Picture 4" descr="http://news.tpu.ru/uploads/gallery/1203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" y="3368453"/>
            <a:ext cx="2668247" cy="1782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3" name="Picture 6" descr="http://news.tpu.ru/uploads/gallery/120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" y="1590147"/>
            <a:ext cx="2662260" cy="177830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2353056" y="0"/>
            <a:ext cx="9838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/>
              <a:t>Гала-концерт проекта «Дни национальных культур в ТПУ»</a:t>
            </a:r>
            <a:endParaRPr lang="ru-RU" sz="2800" i="1" dirty="0"/>
          </a:p>
        </p:txBody>
      </p:sp>
      <p:pic>
        <p:nvPicPr>
          <p:cNvPr id="2051" name="Picture 3" descr="C:\Users\HP\Downloads\Gala-kontsert_proekta_2015\results\588afb569f02c_7TBnCl2KNDQ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887" y="4815891"/>
            <a:ext cx="3101595" cy="1973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\Downloads\Gala-kontsert_proekta_2015\results\588afb57acc4a_YUM6L-Jx92Y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937" y="471706"/>
            <a:ext cx="2706972" cy="1807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\Downloads\Gala-kontsert_proekta_2015\results\588afb57096ae_BB_f08Ga-2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937" y="508876"/>
            <a:ext cx="3048000" cy="2348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HP\Downloads\Gala-kontsert_proekta_2015\results\588af81352ec6_hIijdjh99Q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2312" y="2857288"/>
            <a:ext cx="2939051" cy="1958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HP\Downloads\Gala-kontsert_proekta_2015\results\588af8139fcce_yXS6QbqAw24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30" y="4815891"/>
            <a:ext cx="3061046" cy="1935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p.userapi.com/c837530/v837530213/12a84/bZLNe1re-fA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079" y="2168175"/>
            <a:ext cx="3295921" cy="4665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85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5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3" y="1301275"/>
            <a:ext cx="8878736" cy="1272107"/>
          </a:xfrm>
          <a:ln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lvl="6" indent="255320" algn="just">
              <a:buNone/>
              <a:defRPr/>
            </a:pPr>
            <a:endParaRPr lang="ru-RU" sz="2000" dirty="0"/>
          </a:p>
          <a:p>
            <a:pPr marL="0" lvl="6" indent="0">
              <a:buNone/>
              <a:defRPr/>
            </a:pPr>
            <a:endParaRPr lang="ru-RU" altLang="ru-RU" sz="1975" dirty="0" smtClean="0"/>
          </a:p>
          <a:p>
            <a:pPr marL="3330353" lvl="6" indent="0">
              <a:buNone/>
              <a:defRPr/>
            </a:pPr>
            <a:endParaRPr lang="ru-RU" altLang="ru-RU" sz="3386" dirty="0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1582177" y="6172649"/>
            <a:ext cx="609202" cy="685352"/>
          </a:xfrm>
          <a:prstGeom prst="rect">
            <a:avLst/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771525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1525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1525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1525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1525" eaLnBrk="0" hangingPunct="0"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152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sz="1693"/>
          </a:p>
        </p:txBody>
      </p:sp>
      <p:cxnSp>
        <p:nvCxnSpPr>
          <p:cNvPr id="24582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534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8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46945" y="6380943"/>
            <a:ext cx="2844435" cy="4770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88467" eaLnBrk="0" hangingPunct="0">
              <a:defRPr sz="2116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048154" indent="-403136" defTabSz="1088467" eaLnBrk="0" hangingPunct="0">
              <a:defRPr sz="2116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612544" indent="-322509" defTabSz="1088467" eaLnBrk="0" hangingPunct="0">
              <a:defRPr sz="2116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2257562" indent="-322509" defTabSz="1088467" eaLnBrk="0" hangingPunct="0">
              <a:defRPr sz="2116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902580" indent="-322509" defTabSz="1088467" eaLnBrk="0" hangingPunct="0">
              <a:defRPr sz="2116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3547598" indent="-322509" defTabSz="1088467" eaLnBrk="0" fontAlgn="base" hangingPunct="0">
              <a:spcBef>
                <a:spcPct val="0"/>
              </a:spcBef>
              <a:spcAft>
                <a:spcPct val="0"/>
              </a:spcAft>
              <a:defRPr sz="2116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4192615" indent="-322509" defTabSz="1088467" eaLnBrk="0" fontAlgn="base" hangingPunct="0">
              <a:spcBef>
                <a:spcPct val="0"/>
              </a:spcBef>
              <a:spcAft>
                <a:spcPct val="0"/>
              </a:spcAft>
              <a:defRPr sz="2116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4837633" indent="-322509" defTabSz="1088467" eaLnBrk="0" fontAlgn="base" hangingPunct="0">
              <a:spcBef>
                <a:spcPct val="0"/>
              </a:spcBef>
              <a:spcAft>
                <a:spcPct val="0"/>
              </a:spcAft>
              <a:defRPr sz="2116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5482651" indent="-322509" defTabSz="1088467" eaLnBrk="0" fontAlgn="base" hangingPunct="0">
              <a:spcBef>
                <a:spcPct val="0"/>
              </a:spcBef>
              <a:spcAft>
                <a:spcPct val="0"/>
              </a:spcAft>
              <a:defRPr sz="2116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554D0E-3039-4AD2-A86E-ED2E473B82FD}" type="slidenum">
              <a:rPr lang="ru-RU" altLang="ru-RU" sz="1693"/>
              <a:pPr eaLnBrk="1" hangingPunct="1"/>
              <a:t>2</a:t>
            </a:fld>
            <a:endParaRPr lang="ru-RU" altLang="ru-RU" sz="1693"/>
          </a:p>
        </p:txBody>
      </p:sp>
      <p:pic>
        <p:nvPicPr>
          <p:cNvPr id="23" name="Picture 2" descr="http://news.tpu.ru/uploads/gallery/1033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8409" y="4566944"/>
            <a:ext cx="3091855" cy="20641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4276" name="Picture 4" descr="http://news.tpu.ru/uploads/images/news/2015/9/Zemlyachest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1953" y="4604735"/>
            <a:ext cx="3035791" cy="2026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Picture 4" descr="http://news.tpu.ru/uploads/gallery/10362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5932813" y="4547510"/>
            <a:ext cx="3206676" cy="214083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2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" y="-3012"/>
            <a:ext cx="2609860" cy="1851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09" y="1927079"/>
            <a:ext cx="86550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Задачи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проекта: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Популяризация </a:t>
            </a:r>
            <a:r>
              <a:rPr lang="ru-RU" sz="2400" dirty="0"/>
              <a:t>традиций и культуры разных </a:t>
            </a:r>
            <a:r>
              <a:rPr lang="ru-RU" sz="2400" dirty="0" smtClean="0"/>
              <a:t>народов;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Формирование </a:t>
            </a:r>
            <a:r>
              <a:rPr lang="ru-RU" sz="2400" dirty="0"/>
              <a:t>российской идентичности в </a:t>
            </a:r>
            <a:r>
              <a:rPr lang="ru-RU" sz="2400" dirty="0" smtClean="0"/>
              <a:t>молодёжной </a:t>
            </a:r>
            <a:r>
              <a:rPr lang="ru-RU" sz="2400" dirty="0"/>
              <a:t>среде, единства российской </a:t>
            </a:r>
            <a:r>
              <a:rPr lang="ru-RU" sz="2400" dirty="0" smtClean="0"/>
              <a:t>нации;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/>
              <a:t>Разработка </a:t>
            </a:r>
            <a:r>
              <a:rPr lang="ru-RU" sz="2400" dirty="0"/>
              <a:t>и проведение мероприятий, направленных на укрепление межнационального и межконфессионального согласия в </a:t>
            </a:r>
            <a:r>
              <a:rPr lang="ru-RU" sz="2400" dirty="0" smtClean="0"/>
              <a:t>молодёжной </a:t>
            </a:r>
            <a:r>
              <a:rPr lang="ru-RU" sz="2400" dirty="0"/>
              <a:t>среде.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78176" y="241598"/>
            <a:ext cx="92447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Проект </a:t>
            </a:r>
            <a:r>
              <a:rPr lang="ru-RU" altLang="ru-RU" sz="2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«Дни национальных культур в ТПУ»</a:t>
            </a:r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altLang="ru-RU" sz="2400" dirty="0">
                <a:latin typeface="Calibri" panose="020F0502020204030204" pitchFamily="34" charset="0"/>
              </a:rPr>
              <a:t>стартовал в 2014 г., направлен на </a:t>
            </a:r>
            <a:r>
              <a:rPr lang="ru-RU" sz="2400" dirty="0"/>
              <a:t>развитие </a:t>
            </a:r>
            <a:r>
              <a:rPr lang="ru-RU" sz="2400" dirty="0" err="1"/>
              <a:t>мультиязыковой</a:t>
            </a:r>
            <a:r>
              <a:rPr lang="ru-RU" sz="2400" dirty="0"/>
              <a:t> и поликультурной среды, создание условий для знакомства с культурой и традициями народов мира, формирование толерантных межнациональных отношений в студенческой среде университета.</a:t>
            </a:r>
          </a:p>
        </p:txBody>
      </p:sp>
      <p:pic>
        <p:nvPicPr>
          <p:cNvPr id="8194" name="Picture 2" descr="https://pp.userapi.com/c836531/v836531006/56ec1/Na99yffxjl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219" y="4015425"/>
            <a:ext cx="3237101" cy="2157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news.tpu.ru/uploads/images/news/2017/02/Inostrannie_student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278" y="1848358"/>
            <a:ext cx="3278042" cy="2183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8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26" y="57360"/>
            <a:ext cx="2309773" cy="1638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638269" y="1"/>
            <a:ext cx="9553110" cy="94177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/>
              <a:t>День открытых дверей землячеств и объединений иностранных студентов</a:t>
            </a:r>
          </a:p>
        </p:txBody>
      </p:sp>
      <p:pic>
        <p:nvPicPr>
          <p:cNvPr id="14" name="Picture 2" descr="https://pp.userapi.com/c631118/v631118763/4de5f/AAtx8Xl4x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185" y="2800897"/>
            <a:ext cx="2813825" cy="3990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54" y="757876"/>
            <a:ext cx="2805041" cy="1871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34" y="2681572"/>
            <a:ext cx="2920269" cy="1948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29" y="5097435"/>
            <a:ext cx="2538305" cy="1693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10" y="1653532"/>
            <a:ext cx="2556958" cy="1705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761" y="848767"/>
            <a:ext cx="2779625" cy="185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280" y="831809"/>
            <a:ext cx="2805041" cy="1871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6" y="3391250"/>
            <a:ext cx="2461243" cy="1642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06" y="4677285"/>
            <a:ext cx="2955001" cy="197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52" y="4677285"/>
            <a:ext cx="3026336" cy="2019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205" y="2710400"/>
            <a:ext cx="2955001" cy="1972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176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64892" y="40706"/>
            <a:ext cx="12026487" cy="5593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Национальная гостиная народов России</a:t>
            </a:r>
            <a:endParaRPr lang="ru-RU" sz="2800" b="1" i="1" dirty="0"/>
          </a:p>
        </p:txBody>
      </p:sp>
      <p:pic>
        <p:nvPicPr>
          <p:cNvPr id="6150" name="Picture 6" descr="https://pp.vk.me/c629314/v629314165/2bb3e/zu8owrHm-J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" y="2026121"/>
            <a:ext cx="2970801" cy="212625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52" name="Picture 8" descr="https://pp.vk.me/c622830/v622830165/4eb83/cvWSl6E4Pd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242" y="555595"/>
            <a:ext cx="3062727" cy="204102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170" name="Picture 26" descr="https://pp.vk.me/c622830/v622830165/4eb9e/jWmIQBh-up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" y="4391379"/>
            <a:ext cx="2942189" cy="207832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 descr="https://pp.userapi.com/c622524/v622524165/d070/LxhyEwxl_C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463" y="4480471"/>
            <a:ext cx="3113984" cy="20751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news.tpu.ru/uploads/gallery/968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110" y="2593775"/>
            <a:ext cx="2971406" cy="1983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news.tpu.ru/uploads/gallery/97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072" y="576864"/>
            <a:ext cx="2971416" cy="1983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news.tpu.ru/uploads/gallery/97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309" y="2593775"/>
            <a:ext cx="3004408" cy="2005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pp.userapi.com/c621616/v621616165/102d/PjJfh__WMAA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357" y="608609"/>
            <a:ext cx="2827215" cy="2023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92" y="119740"/>
            <a:ext cx="2609860" cy="1851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pp.userapi.com/c627917/v627917165/1d4ef/8aYN817RdyU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261" y="2632594"/>
            <a:ext cx="2899724" cy="4101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news.tpu.ru/uploads/gallery/969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544" y="4613343"/>
            <a:ext cx="2952877" cy="1971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55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9665" y="809"/>
            <a:ext cx="11681713" cy="5593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Национальная гостиная народов Средней Азии</a:t>
            </a:r>
            <a:endParaRPr lang="ru-RU" sz="2800" b="1" i="1" dirty="0"/>
          </a:p>
        </p:txBody>
      </p:sp>
      <p:pic>
        <p:nvPicPr>
          <p:cNvPr id="17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4" y="167295"/>
            <a:ext cx="2609860" cy="1851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news.tpu.ru/uploads/gallery/72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5" y="2346778"/>
            <a:ext cx="2721280" cy="1816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836531/v836531006/56ec1/Na99yffxjl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29" y="507297"/>
            <a:ext cx="2751384" cy="1833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news.tpu.ru/uploads/gallery/72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3" y="4409172"/>
            <a:ext cx="2667258" cy="19457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news.tpu.ru/uploads/gallery/726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037" y="4426418"/>
            <a:ext cx="2913032" cy="20279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news.tpu.ru/uploads/gallery/727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24" y="466877"/>
            <a:ext cx="2971640" cy="1883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news.tpu.ru/uploads/gallery/728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446" y="2346778"/>
            <a:ext cx="3051754" cy="2062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news.tpu.ru/uploads/gallery/72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35" y="4409172"/>
            <a:ext cx="2922420" cy="2062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news.tpu.ru/uploads/gallery/727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037" y="2346778"/>
            <a:ext cx="2853519" cy="2062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s://pp.userapi.com/c628018/v628018763/4b4ee/DwkuFEC1VR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583" y="491733"/>
            <a:ext cx="3066477" cy="20472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s://pp.userapi.com/c624824/v624824165/445e2/UrMe_UKs6O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69" y="2467064"/>
            <a:ext cx="3104528" cy="4390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00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76" y="124155"/>
            <a:ext cx="2609860" cy="1851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138324" y="3688077"/>
            <a:ext cx="1199895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8409" y="-3140"/>
            <a:ext cx="11995436" cy="5593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Национальная гостиная народов Европы</a:t>
            </a:r>
            <a:endParaRPr lang="ru-RU" sz="2800" b="1" i="1" dirty="0"/>
          </a:p>
        </p:txBody>
      </p:sp>
      <p:pic>
        <p:nvPicPr>
          <p:cNvPr id="3074" name="Picture 2" descr="http://news.tpu.ru/uploads/gallery/98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" y="2223140"/>
            <a:ext cx="3073425" cy="2051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news.tpu.ru/uploads/gallery/98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44" y="431903"/>
            <a:ext cx="2944077" cy="1965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news.tpu.ru/uploads/gallery/984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64" y="2327335"/>
            <a:ext cx="3022340" cy="2017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https://pp.userapi.com/c623626/v623626165/50db1/z6eOl8yPJT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21" y="408833"/>
            <a:ext cx="3018672" cy="2011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pp.userapi.com/c625626/v625626165/5478b/x3upiJ4kpS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464" y="4306984"/>
            <a:ext cx="3024687" cy="2018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s://pp.userapi.com/c625626/v625626165/547dc/xh0LInlVWK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04" y="2346527"/>
            <a:ext cx="2890477" cy="1928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https://pp.userapi.com/c629314/v629314165/2b788/lRAu8Od5E4Q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721" y="4257884"/>
            <a:ext cx="3137769" cy="2091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0" name="Picture 28" descr="https://pp.userapi.com/c625626/v625626165/54794/vsqBzRAbaL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400" y="208765"/>
            <a:ext cx="3024495" cy="2017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 descr="https://pp.userapi.com/c629508/v629508165/1aa9a/e3oNx3Kv-F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772" y="1975525"/>
            <a:ext cx="3348131" cy="47391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https://pp.userapi.com/c625626/v625626165/54af2/u87XKOSHE8w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8" y="4351721"/>
            <a:ext cx="2961102" cy="19732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20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" y="-3012"/>
            <a:ext cx="2609860" cy="1851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95943" y="11978"/>
            <a:ext cx="11995436" cy="5593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Национальная гостиная народов Кавказа</a:t>
            </a:r>
            <a:endParaRPr lang="ru-RU" sz="2800" b="1" i="1" dirty="0"/>
          </a:p>
        </p:txBody>
      </p:sp>
      <p:pic>
        <p:nvPicPr>
          <p:cNvPr id="13314" name="Picture 2" descr="https://pp.userapi.com/c628027/v628027165/22161/FbowSI_L6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23" y="2303258"/>
            <a:ext cx="3256508" cy="4609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news.tpu.ru/uploads/gallery/98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659" y="494664"/>
            <a:ext cx="2939779" cy="1962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://news.tpu.ru/uploads/gallery/98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9" y="3474450"/>
            <a:ext cx="2585390" cy="1726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://news.tpu.ru/uploads/gallery/988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679" y="2585756"/>
            <a:ext cx="2872760" cy="1917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://news.tpu.ru/uploads/gallery/988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506" y="2623279"/>
            <a:ext cx="2911320" cy="1943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://news.tpu.ru/uploads/gallery/988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9" y="5200506"/>
            <a:ext cx="2482694" cy="16574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http://news.tpu.ru/uploads/gallery/989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463" y="507929"/>
            <a:ext cx="2906927" cy="19407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http://news.tpu.ru/uploads/gallery/987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567" y="4741561"/>
            <a:ext cx="2931619" cy="1957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http://news.tpu.ru/uploads/gallery/988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075" y="508925"/>
            <a:ext cx="2699204" cy="1802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http://news.tpu.ru/uploads/gallery/988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01" y="1854165"/>
            <a:ext cx="2507467" cy="16740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8" name="Picture 26" descr="http://news.tpu.ru/uploads/gallery/987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405" y="4695364"/>
            <a:ext cx="2929847" cy="1956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60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" y="-3012"/>
            <a:ext cx="2609860" cy="1851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71714" y="-3012"/>
            <a:ext cx="11995436" cy="5593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Национальная гостиная Монголии</a:t>
            </a:r>
            <a:endParaRPr lang="ru-RU" sz="2800" b="1" i="1" dirty="0"/>
          </a:p>
        </p:txBody>
      </p:sp>
      <p:pic>
        <p:nvPicPr>
          <p:cNvPr id="12290" name="Picture 2" descr="https://pp.userapi.com/c629418/v629418165/2749a/ui-EE7YOf9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733" y="2442094"/>
            <a:ext cx="3007417" cy="4256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news.tpu.ru/uploads/gallery/1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48358"/>
            <a:ext cx="2538601" cy="1628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news.tpu.ru/uploads/gallery/100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99" y="540674"/>
            <a:ext cx="2882592" cy="19244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news.tpu.ru/uploads/gallery/100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136" y="556374"/>
            <a:ext cx="2988138" cy="1994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news.tpu.ru/uploads/gallery/119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9" y="3361574"/>
            <a:ext cx="2617692" cy="1747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news.tpu.ru/uploads/gallery/119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247" y="2527397"/>
            <a:ext cx="3025889" cy="2020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http://news.tpu.ru/uploads/gallery/1193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51" y="2613562"/>
            <a:ext cx="2919104" cy="1948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8" name="Picture 20" descr="http://news.tpu.ru/uploads/gallery/740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474" y="4609788"/>
            <a:ext cx="3129332" cy="2089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http://news.tpu.ru/uploads/gallery/740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1" y="5060325"/>
            <a:ext cx="2647836" cy="1767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4" name="Picture 26" descr="https://pp.userapi.com/c633921/v633921165/b2c/AnEriFAA2Y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911" y="395173"/>
            <a:ext cx="3352123" cy="2233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6" name="Picture 28" descr="http://news.tpu.ru/uploads/gallery/11931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652" y="4700852"/>
            <a:ext cx="2992930" cy="1998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05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8" descr="https://pp.vk.me/c633519/v633519165/2438e/vTWn3PHynj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" y="-3012"/>
            <a:ext cx="2609860" cy="18513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AutoShape 12"/>
          <p:cNvCxnSpPr>
            <a:cxnSpLocks noChangeShapeType="1"/>
          </p:cNvCxnSpPr>
          <p:nvPr/>
        </p:nvCxnSpPr>
        <p:spPr bwMode="auto">
          <a:xfrm>
            <a:off x="4674903" y="1092980"/>
            <a:ext cx="7516476" cy="0"/>
          </a:xfrm>
          <a:prstGeom prst="straightConnector1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Picture 13" descr="ТПУ_Презентация_Квадраты ниж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" y="5944198"/>
            <a:ext cx="4266653" cy="9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01499" y="-21535"/>
            <a:ext cx="11995436" cy="5593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/>
              <a:t>Национальная гостиная Вьетнама</a:t>
            </a:r>
            <a:endParaRPr lang="ru-RU" sz="2800" b="1" i="1" dirty="0"/>
          </a:p>
        </p:txBody>
      </p:sp>
      <p:pic>
        <p:nvPicPr>
          <p:cNvPr id="11266" name="Picture 2" descr="http://news.tpu.ru/uploads/gallery/71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9" y="1848358"/>
            <a:ext cx="2536770" cy="1693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news.tpu.ru/uploads/gallery/71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51" y="557106"/>
            <a:ext cx="2836860" cy="1904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news.tpu.ru/uploads/gallery/71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493" y="557105"/>
            <a:ext cx="2853048" cy="1904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news.tpu.ru/uploads/gallery/71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785" y="537850"/>
            <a:ext cx="2881888" cy="19240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http://news.tpu.ru/uploads/gallery/718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51" y="2730919"/>
            <a:ext cx="2850086" cy="1902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://news.tpu.ru/uploads/gallery/718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" y="3278032"/>
            <a:ext cx="2570438" cy="1716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://news.tpu.ru/uploads/gallery/716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403" y="4820859"/>
            <a:ext cx="2870252" cy="1916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://news.tpu.ru/uploads/gallery/718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719" y="2695155"/>
            <a:ext cx="2839822" cy="18959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http://news.tpu.ru/uploads/gallery/718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493" y="4839902"/>
            <a:ext cx="2870096" cy="1809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https://pp.userapi.com/c619228/v619228165/23299/7RuKE-uipm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73" y="5052549"/>
            <a:ext cx="2454501" cy="16337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8" name="Picture 24" descr="http://news.tpu.ru/uploads/gallery/716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785" y="2730919"/>
            <a:ext cx="2881888" cy="1924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0" name="Picture 26" descr="http://news.tpu.ru/uploads/gallery/7172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879" y="4786124"/>
            <a:ext cx="2942794" cy="19646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5920</TotalTime>
  <Words>155</Words>
  <Application>Microsoft Office PowerPoint</Application>
  <PresentationFormat>Произвольный</PresentationFormat>
  <Paragraphs>23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День открытых дверей землячеств и объединений иностранных студентов</vt:lpstr>
      <vt:lpstr>Национальная гостиная народов России</vt:lpstr>
      <vt:lpstr>Национальная гостиная народов Средней Азии</vt:lpstr>
      <vt:lpstr>Национальная гостиная народов Европы</vt:lpstr>
      <vt:lpstr>Национальная гостиная народов Кавказа</vt:lpstr>
      <vt:lpstr>Национальная гостиная Монголии</vt:lpstr>
      <vt:lpstr>Национальная гостиная Вьетнама</vt:lpstr>
      <vt:lpstr>Национальная гостиная Китая</vt:lpstr>
      <vt:lpstr>Национальная гостиная немцев в России</vt:lpstr>
      <vt:lpstr>Национальная гостиная Казахстана</vt:lpstr>
      <vt:lpstr>Фестиваль-конкурс «Танцы народов мира»</vt:lpstr>
      <vt:lpstr>Фестиваль-конкурс «Золотой голос народов мира»</vt:lpstr>
      <vt:lpstr>Чемпионат по национальным спортивным и настольным играм</vt:lpstr>
      <vt:lpstr>Международный день Навруз</vt:lpstr>
      <vt:lpstr>Масленичная вечёрка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Mariya -. Vorotilo</dc:creator>
  <cp:lastModifiedBy>Мария Воротило</cp:lastModifiedBy>
  <cp:revision>53</cp:revision>
  <dcterms:created xsi:type="dcterms:W3CDTF">2016-11-28T10:18:36Z</dcterms:created>
  <dcterms:modified xsi:type="dcterms:W3CDTF">2017-08-10T14:12:13Z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