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7" r:id="rId6"/>
    <p:sldId id="261" r:id="rId7"/>
    <p:sldId id="260" r:id="rId8"/>
    <p:sldId id="266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РАХИМ ИТЕГЕЗ!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Добро пожаловать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5915000" cy="240938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Пермский край </a:t>
            </a:r>
          </a:p>
          <a:p>
            <a:r>
              <a:rPr lang="ru-RU" dirty="0" smtClean="0"/>
              <a:t>Пермский район</a:t>
            </a:r>
          </a:p>
          <a:p>
            <a:r>
              <a:rPr lang="ru-RU" dirty="0" err="1" smtClean="0"/>
              <a:t>Лобановское</a:t>
            </a:r>
            <a:r>
              <a:rPr lang="ru-RU" dirty="0" smtClean="0"/>
              <a:t> сельское поселение</a:t>
            </a:r>
          </a:p>
          <a:p>
            <a:r>
              <a:rPr lang="ru-RU" b="1" dirty="0" smtClean="0"/>
              <a:t>Село </a:t>
            </a:r>
            <a:r>
              <a:rPr lang="ru-RU" b="1" dirty="0" err="1" smtClean="0"/>
              <a:t>Кояново</a:t>
            </a:r>
            <a:endParaRPr lang="ru-RU" b="1" dirty="0" smtClean="0"/>
          </a:p>
          <a:p>
            <a:endParaRPr lang="ru-RU" dirty="0" smtClean="0"/>
          </a:p>
          <a:p>
            <a:r>
              <a:rPr lang="ru-RU" b="1" dirty="0" err="1" smtClean="0"/>
              <a:t>Апкина</a:t>
            </a:r>
            <a:r>
              <a:rPr lang="ru-RU" b="1" dirty="0" smtClean="0"/>
              <a:t> Анфиса </a:t>
            </a:r>
            <a:r>
              <a:rPr lang="ru-RU" b="1" dirty="0" err="1" smtClean="0"/>
              <a:t>Наримановна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ЦМИ\Desktop\КОНКУРС АССАМБЛЕЯ\p7FvVJi8k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20888"/>
            <a:ext cx="2880320" cy="3840428"/>
          </a:xfrm>
          <a:prstGeom prst="rect">
            <a:avLst/>
          </a:prstGeom>
          <a:noFill/>
        </p:spPr>
      </p:pic>
      <p:pic>
        <p:nvPicPr>
          <p:cNvPr id="6148" name="Picture 4" descr="C:\Users\ЦМИ\Desktop\КОНКУРС АССАМБЛЕЯ\ZP8CSlNPFw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2400432"/>
            <a:ext cx="2880320" cy="38404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Армяне не только построили дорогу, но и познакомили жителей села с национальными традициями!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Межнациональное сотрудничество</a:t>
            </a:r>
            <a:endParaRPr lang="ru-RU" dirty="0"/>
          </a:p>
        </p:txBody>
      </p:sp>
      <p:pic>
        <p:nvPicPr>
          <p:cNvPr id="4" name="Picture 2" descr="C:\Users\ЦМИ\Desktop\КОНКУРС АССАМБЛЕЯ\T9y1EeEILM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226" y="1600200"/>
            <a:ext cx="7065547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ЦМИ\Desktop\КОНКУРС АССАМБЛЕЯ\pdgQaoPOJ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984776" cy="39289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все живем дружно </a:t>
            </a:r>
            <a:br>
              <a:rPr lang="ru-RU" dirty="0" smtClean="0"/>
            </a:br>
            <a:r>
              <a:rPr lang="ru-RU" dirty="0" smtClean="0"/>
              <a:t>в КОЯНОВО!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20448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</a:rPr>
              <a:t>РАХИМ </a:t>
            </a:r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</a:rPr>
              <a:t>ИТЕГЕЗ!</a:t>
            </a:r>
            <a:endParaRPr lang="ru-RU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Село </a:t>
            </a:r>
            <a:r>
              <a:rPr lang="ru-RU" b="1" dirty="0" err="1" smtClean="0"/>
              <a:t>Кояново</a:t>
            </a:r>
            <a:r>
              <a:rPr lang="ru-RU" b="1" dirty="0" smtClean="0"/>
              <a:t> </a:t>
            </a:r>
            <a:r>
              <a:rPr lang="ru-RU" dirty="0" smtClean="0"/>
              <a:t>- татарское </a:t>
            </a:r>
            <a:r>
              <a:rPr lang="ru-RU" dirty="0" smtClean="0"/>
              <a:t>село </a:t>
            </a:r>
            <a:r>
              <a:rPr lang="ru-RU" dirty="0" err="1" smtClean="0"/>
              <a:t>Кояново</a:t>
            </a:r>
            <a:r>
              <a:rPr lang="ru-RU" dirty="0" smtClean="0"/>
              <a:t>, которое становится многонациональным!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Каждый народ уникален</a:t>
            </a:r>
          </a:p>
          <a:p>
            <a:pPr algn="ctr"/>
            <a:r>
              <a:rPr lang="ru-RU" dirty="0" smtClean="0"/>
              <a:t> и профессионал в своем деле!</a:t>
            </a:r>
            <a:endParaRPr lang="ru-RU" dirty="0"/>
          </a:p>
        </p:txBody>
      </p:sp>
      <p:pic>
        <p:nvPicPr>
          <p:cNvPr id="2050" name="Picture 2" descr="C:\Users\ЦМИ\Desktop\КОНКУРС АССАМБЛЕЯ\SQ5hiUIpG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08920"/>
            <a:ext cx="6480720" cy="3645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9979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Детский </a:t>
            </a:r>
            <a:r>
              <a:rPr lang="ru-RU" b="1" dirty="0" err="1" smtClean="0"/>
              <a:t>досуговый</a:t>
            </a:r>
            <a:r>
              <a:rPr lang="ru-RU" b="1" dirty="0" smtClean="0"/>
              <a:t> центр «ВИТАМИНКА»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РАЗВИТИЕ </a:t>
            </a:r>
            <a:r>
              <a:rPr lang="ru-RU" dirty="0" smtClean="0"/>
              <a:t>для детей всех национальностей 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«Пойду </a:t>
            </a:r>
            <a:r>
              <a:rPr lang="ru-RU" dirty="0" smtClean="0"/>
              <a:t>в русскую школу</a:t>
            </a:r>
            <a:r>
              <a:rPr lang="ru-RU" dirty="0" smtClean="0"/>
              <a:t>!»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ЦМИ\Desktop\КОНКУРС АССАМБЛЕЯ\8giY-nGMFv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56992"/>
            <a:ext cx="2281183" cy="3041577"/>
          </a:xfrm>
          <a:prstGeom prst="rect">
            <a:avLst/>
          </a:prstGeom>
          <a:noFill/>
        </p:spPr>
      </p:pic>
      <p:pic>
        <p:nvPicPr>
          <p:cNvPr id="1027" name="Picture 3" descr="C:\Users\ЦМИ\Desktop\КОНКУРС АССАМБЛЕЯ\dUe4rVNrR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17032"/>
            <a:ext cx="1973879" cy="2631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6379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Ваня, </a:t>
            </a:r>
            <a:r>
              <a:rPr lang="ru-RU" dirty="0" err="1" smtClean="0"/>
              <a:t>Шарифамо</a:t>
            </a:r>
            <a:r>
              <a:rPr lang="ru-RU" dirty="0" smtClean="0"/>
              <a:t> и </a:t>
            </a:r>
            <a:r>
              <a:rPr lang="ru-RU" dirty="0" err="1" smtClean="0"/>
              <a:t>Даниль</a:t>
            </a:r>
            <a:r>
              <a:rPr lang="ru-RU" dirty="0" smtClean="0"/>
              <a:t> – лучшие </a:t>
            </a:r>
            <a:r>
              <a:rPr lang="ru-RU" dirty="0" smtClean="0"/>
              <a:t>друзья, хоть и говорят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разных языках</a:t>
            </a:r>
            <a:endParaRPr lang="ru-RU" dirty="0"/>
          </a:p>
        </p:txBody>
      </p:sp>
      <p:pic>
        <p:nvPicPr>
          <p:cNvPr id="6" name="Picture 4" descr="C:\Users\ЦМИ\Desktop\КОНКУРС АССАМБЛЕЯ\-oFqJW-L2n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924944"/>
            <a:ext cx="2664296" cy="3552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каждая </a:t>
            </a:r>
            <a:r>
              <a:rPr lang="ru-RU" dirty="0" smtClean="0"/>
              <a:t>национальность обогащает жизнь в селе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ЦМИ\Desktop\КОНКУРС АССАМБЛЕЯ\H3gwghh6f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700808"/>
            <a:ext cx="3240361" cy="4320480"/>
          </a:xfrm>
          <a:prstGeom prst="rect">
            <a:avLst/>
          </a:prstGeom>
          <a:noFill/>
        </p:spPr>
      </p:pic>
      <p:pic>
        <p:nvPicPr>
          <p:cNvPr id="8195" name="Picture 3" descr="C:\Users\ЦМИ\Desktop\КОНКУРС АССАМБЛЕЯ\YpY9EAZg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3178746" cy="4238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Таджики развивают сельское хозяйство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ЦМИ\Desktop\КОНКУРС АССАМБЛЕЯ\hi3Zh_qI3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844824"/>
            <a:ext cx="3178746" cy="4238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 дети понимают единый язык-язык любви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ЦМИ\Desktop\КОНКУРС АССАМБЛЕЯ\o1gVlAZZwX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717032"/>
            <a:ext cx="4680520" cy="2632792"/>
          </a:xfrm>
          <a:prstGeom prst="rect">
            <a:avLst/>
          </a:prstGeom>
          <a:noFill/>
        </p:spPr>
      </p:pic>
      <p:pic>
        <p:nvPicPr>
          <p:cNvPr id="7170" name="Picture 2" descr="C:\Users\ЦМИ\Desktop\КОНКУРС АССАМБЛЕЯ\wcNdp55lv5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Белорус построил для Всех детскую площадку</a:t>
            </a:r>
            <a:endParaRPr lang="ru-RU" dirty="0"/>
          </a:p>
        </p:txBody>
      </p:sp>
      <p:pic>
        <p:nvPicPr>
          <p:cNvPr id="4" name="Picture 2" descr="C:\Users\ЦМИ\Desktop\КОНКУРС АССАМБЛЕЯ\tZjc7b67Q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3243263" cy="4324350"/>
          </a:xfrm>
          <a:prstGeom prst="rect">
            <a:avLst/>
          </a:prstGeom>
          <a:noFill/>
        </p:spPr>
      </p:pic>
      <p:pic>
        <p:nvPicPr>
          <p:cNvPr id="5" name="Picture 3" descr="C:\Users\ЦМИ\Desktop\КОНКУРС АССАМБЛЕЯ\cagxVwsGST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20888"/>
            <a:ext cx="2988332" cy="3984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Белорус-почётный</a:t>
            </a:r>
            <a:r>
              <a:rPr lang="ru-RU" dirty="0" smtClean="0"/>
              <a:t> житель татарской деревни!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ЦМИ\Desktop\КОНКУРС АССАМБЛЕЯ\VybRBApn8_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28799"/>
            <a:ext cx="3456384" cy="4608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</TotalTime>
  <Words>92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РАХИМ ИТЕГЕЗ!  Добро пожаловать</vt:lpstr>
      <vt:lpstr>Село Кояново - татарское село Кояново, которое становится многонациональным!</vt:lpstr>
      <vt:lpstr>Детский досуговый центр «ВИТАМИНКА» РАЗВИТИЕ для детей всех национальностей !</vt:lpstr>
      <vt:lpstr>Ваня, Шарифамо и Даниль – лучшие друзья, хоть и говорят  на разных языках</vt:lpstr>
      <vt:lpstr> каждая национальность обогащает жизнь в селе </vt:lpstr>
      <vt:lpstr>Таджики развивают сельское хозяйство</vt:lpstr>
      <vt:lpstr>Все дети понимают единый язык-язык любви</vt:lpstr>
      <vt:lpstr>Белорус построил для Всех детскую площадку</vt:lpstr>
      <vt:lpstr>Белорус-почётный житель татарской деревни!</vt:lpstr>
      <vt:lpstr>  Армяне не только построили дорогу, но и познакомили жителей села с национальными традициями!</vt:lpstr>
      <vt:lpstr>Межнациональное сотрудничество</vt:lpstr>
      <vt:lpstr>Мы все живем дружно  в КОЯНОВО!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РАХИМ ИТЕГЕЗ!  Добро пожаловать</dc:title>
  <dc:creator>МОЙ</dc:creator>
  <cp:lastModifiedBy>ФМИ_Денис</cp:lastModifiedBy>
  <cp:revision>4</cp:revision>
  <dcterms:created xsi:type="dcterms:W3CDTF">2017-08-10T18:58:36Z</dcterms:created>
  <dcterms:modified xsi:type="dcterms:W3CDTF">2017-08-10T19:37:19Z</dcterms:modified>
</cp:coreProperties>
</file>