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809" autoAdjust="0"/>
    <p:restoredTop sz="9466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008B-8809-4A4F-BF37-203010EFFB63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020-3143-4406-9521-D42AB8DC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008B-8809-4A4F-BF37-203010EFFB63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020-3143-4406-9521-D42AB8DC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008B-8809-4A4F-BF37-203010EFFB63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020-3143-4406-9521-D42AB8DC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008B-8809-4A4F-BF37-203010EFFB63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020-3143-4406-9521-D42AB8DC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008B-8809-4A4F-BF37-203010EFFB63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020-3143-4406-9521-D42AB8DC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008B-8809-4A4F-BF37-203010EFFB63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020-3143-4406-9521-D42AB8DC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008B-8809-4A4F-BF37-203010EFFB63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020-3143-4406-9521-D42AB8DC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008B-8809-4A4F-BF37-203010EFFB63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020-3143-4406-9521-D42AB8DC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008B-8809-4A4F-BF37-203010EFFB63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020-3143-4406-9521-D42AB8DC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008B-8809-4A4F-BF37-203010EFFB63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020-3143-4406-9521-D42AB8DC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008B-8809-4A4F-BF37-203010EFFB63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020-3143-4406-9521-D42AB8DC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7008B-8809-4A4F-BF37-203010EFFB63}" type="datetimeFigureOut">
              <a:rPr lang="ru-RU" smtClean="0"/>
              <a:pPr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D3020-3143-4406-9521-D42AB8DC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" Type="http://schemas.openxmlformats.org/officeDocument/2006/relationships/image" Target="../media/image34.jpeg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3.Плакат А3.jpg"/>
          <p:cNvPicPr>
            <a:picLocks noChangeAspect="1"/>
          </p:cNvPicPr>
          <p:nvPr/>
        </p:nvPicPr>
        <p:blipFill>
          <a:blip r:embed="rId2">
            <a:lum bright="51000"/>
          </a:blip>
          <a:stretch>
            <a:fillRect/>
          </a:stretch>
        </p:blipFill>
        <p:spPr>
          <a:xfrm>
            <a:off x="0" y="214290"/>
            <a:ext cx="9128556" cy="60722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Arial Black" pitchFamily="34" charset="0"/>
              </a:rPr>
              <a:t>Молодежный слет активистов национально-культурных общественных объединений Астраханской области</a:t>
            </a:r>
            <a:r>
              <a:rPr lang="ru-RU" dirty="0"/>
              <a:t/>
            </a:r>
            <a:br>
              <a:rPr lang="ru-RU" dirty="0"/>
            </a:br>
            <a:endParaRPr lang="ru-RU" sz="3600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85776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Автор проекта: </a:t>
            </a:r>
          </a:p>
          <a:p>
            <a:pPr algn="r"/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Едегеева Анара Симгатовна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443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0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 Black" pitchFamily="34" charset="0"/>
                <a:cs typeface="Arial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endParaRPr lang="ru-RU" sz="20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Заседание молодежной рабочей группы Этноконфессионального совета при Губернаторе Астраханской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DSC_03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4082172" cy="2714644"/>
          </a:xfrm>
          <a:prstGeom prst="rect">
            <a:avLst/>
          </a:prstGeom>
        </p:spPr>
      </p:pic>
      <p:pic>
        <p:nvPicPr>
          <p:cNvPr id="5" name="Рисунок 4" descr="DSC_03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214818"/>
            <a:ext cx="2728906" cy="1814722"/>
          </a:xfrm>
          <a:prstGeom prst="rect">
            <a:avLst/>
          </a:prstGeom>
        </p:spPr>
      </p:pic>
      <p:pic>
        <p:nvPicPr>
          <p:cNvPr id="6" name="Рисунок 5" descr="_DSC51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214818"/>
            <a:ext cx="2686056" cy="1786227"/>
          </a:xfrm>
          <a:prstGeom prst="rect">
            <a:avLst/>
          </a:prstGeom>
        </p:spPr>
      </p:pic>
      <p:pic>
        <p:nvPicPr>
          <p:cNvPr id="7" name="Рисунок 6" descr="_DSC51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1357298"/>
            <a:ext cx="4143404" cy="2755364"/>
          </a:xfrm>
          <a:prstGeom prst="rect">
            <a:avLst/>
          </a:prstGeom>
        </p:spPr>
      </p:pic>
      <p:pic>
        <p:nvPicPr>
          <p:cNvPr id="8" name="Рисунок 7" descr="_DSC51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4214818"/>
            <a:ext cx="2721626" cy="1809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3.Плакат А3.jpg"/>
          <p:cNvPicPr>
            <a:picLocks noChangeAspect="1"/>
          </p:cNvPicPr>
          <p:nvPr/>
        </p:nvPicPr>
        <p:blipFill>
          <a:blip r:embed="rId2">
            <a:lum bright="70000"/>
          </a:blip>
          <a:stretch>
            <a:fillRect/>
          </a:stretch>
        </p:blipFill>
        <p:spPr>
          <a:xfrm>
            <a:off x="0" y="214290"/>
            <a:ext cx="9128556" cy="60722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Молодежный слет  активистов национально-культурных обществ Астраханской области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роходит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на территории Астраханской области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2014 года . С момента реализации мероприятия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нем приняли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участие более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500 человек из числа студентов образовательных организаций Астраханской области 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активистов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национально-культурных общественных объединений Астраханской области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3.Плакат А3.jpg"/>
          <p:cNvPicPr>
            <a:picLocks noChangeAspect="1"/>
          </p:cNvPicPr>
          <p:nvPr/>
        </p:nvPicPr>
        <p:blipFill>
          <a:blip r:embed="rId2">
            <a:lum bright="70000"/>
          </a:blip>
          <a:stretch>
            <a:fillRect/>
          </a:stretch>
        </p:blipFill>
        <p:spPr>
          <a:xfrm>
            <a:off x="0" y="214290"/>
            <a:ext cx="9128556" cy="60722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Результаты реализации проекта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2600" dirty="0">
                <a:latin typeface="Arial" pitchFamily="34" charset="0"/>
                <a:cs typeface="Arial" pitchFamily="34" charset="0"/>
              </a:rPr>
              <a:t>Привлечение к реализации мероприятий проекта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более 100 добровольцев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из волонтерских объединений;</a:t>
            </a:r>
          </a:p>
          <a:p>
            <a:pPr lvl="0"/>
            <a:r>
              <a:rPr lang="ru-RU" sz="2600" dirty="0">
                <a:latin typeface="Arial" pitchFamily="34" charset="0"/>
                <a:cs typeface="Arial" pitchFamily="34" charset="0"/>
              </a:rPr>
              <a:t>Создание и выпуск методического издания, подготовленного в рамках проекта, способствующих распространению опыта работы по гармонизации межэтнических отношений в подростково-молодежной среде;</a:t>
            </a:r>
          </a:p>
          <a:p>
            <a:pPr lvl="0"/>
            <a:r>
              <a:rPr lang="ru-RU" sz="2600" dirty="0" smtClean="0">
                <a:latin typeface="Arial" pitchFamily="34" charset="0"/>
                <a:cs typeface="Arial" pitchFamily="34" charset="0"/>
              </a:rPr>
              <a:t>20 участников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проекта стали модераторами проектов по гармонизации межэтнических отношений.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3.Плакат А3.jpg"/>
          <p:cNvPicPr>
            <a:picLocks noChangeAspect="1"/>
          </p:cNvPicPr>
          <p:nvPr/>
        </p:nvPicPr>
        <p:blipFill>
          <a:blip r:embed="rId2">
            <a:lum bright="64000"/>
          </a:blip>
          <a:stretch>
            <a:fillRect/>
          </a:stretch>
        </p:blipFill>
        <p:spPr>
          <a:xfrm>
            <a:off x="0" y="214290"/>
            <a:ext cx="9128556" cy="60722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Цель проекта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профилактика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конфликтности, ксенофобии и экстремизма в молодежной среде Астраханской области.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Задачи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1.Содействовать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формированию у молодежи понятий и ценностей межэтнических взаимоотношений, повышению уровня информированности и знаний по вопросам профилактики конфликтности; </a:t>
            </a:r>
          </a:p>
          <a:p>
            <a:pPr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2.Обучить молодежь методам профилактической работы с целью создания новой группы волонтеров;</a:t>
            </a:r>
          </a:p>
          <a:p>
            <a:pPr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3.Научить молодежь организовывать мероприятия профилактического характера. </a:t>
            </a: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Сроки реализации: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май – декабрь 2017 года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3.Плакат А3.jpg"/>
          <p:cNvPicPr>
            <a:picLocks noChangeAspect="1"/>
          </p:cNvPicPr>
          <p:nvPr/>
        </p:nvPicPr>
        <p:blipFill>
          <a:blip r:embed="rId2">
            <a:lum bright="64000"/>
          </a:blip>
          <a:stretch>
            <a:fillRect/>
          </a:stretch>
        </p:blipFill>
        <p:spPr>
          <a:xfrm>
            <a:off x="0" y="214290"/>
            <a:ext cx="9128556" cy="60722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Партнеры проекта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Мероприятие реализуется на базе агентства по делам молодежи Астраханской области при поддержке администрации Губернатора Астраханской области и при участии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образовательных организаций Астраханской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области, национально-культурных общественных объединений Астраханской области, Астраханской Митрополии и регионального духовного </a:t>
            </a:r>
            <a:r>
              <a:rPr lang="ru-RU" sz="2400" b="1" smtClean="0">
                <a:latin typeface="Arial" pitchFamily="34" charset="0"/>
                <a:cs typeface="Arial" pitchFamily="34" charset="0"/>
              </a:rPr>
              <a:t>управления мусульман</a:t>
            </a:r>
            <a:r>
              <a:rPr lang="ru-RU" sz="2400" b="1" smtClean="0">
                <a:latin typeface="Arial" pitchFamily="34" charset="0"/>
                <a:cs typeface="Arial" pitchFamily="34" charset="0"/>
              </a:rPr>
              <a:t> Астраханской области</a:t>
            </a:r>
            <a:r>
              <a:rPr lang="ru-RU" sz="2400" b="1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Молодежный слет - </a:t>
            </a: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диалоговая площадка для налаживания сотрудничества и взаимодействия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в молодежной среде.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5.2. Плакат А3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619237"/>
            <a:ext cx="3867150" cy="2578100"/>
          </a:xfrm>
        </p:spPr>
      </p:pic>
      <p:pic>
        <p:nvPicPr>
          <p:cNvPr id="5" name="Рисунок 4" descr="_DSC5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643050"/>
            <a:ext cx="3822202" cy="2541764"/>
          </a:xfrm>
          <a:prstGeom prst="rect">
            <a:avLst/>
          </a:prstGeom>
        </p:spPr>
      </p:pic>
      <p:pic>
        <p:nvPicPr>
          <p:cNvPr id="6" name="Рисунок 5" descr="2.3календар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743" y="4214818"/>
            <a:ext cx="3838598" cy="2357454"/>
          </a:xfrm>
          <a:prstGeom prst="rect">
            <a:avLst/>
          </a:prstGeom>
        </p:spPr>
      </p:pic>
      <p:pic>
        <p:nvPicPr>
          <p:cNvPr id="7" name="Рисунок 6" descr="f054cfc1bc171abbae9c534b73dcd0c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7" y="4214818"/>
            <a:ext cx="3929089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50006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Методы реализации :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643998" cy="5483245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1.Подготовительный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этап слета проходит в течении 2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месяцев, на котором участники пишут  эссе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проходят отбор.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2.Основной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этап: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Мероприятие в течение 1-2 дней на территории Астрахани 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Астраханской области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3.Заключительный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этап: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рефлексия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</a:pPr>
            <a:endParaRPr lang="ru-RU" sz="1800" dirty="0"/>
          </a:p>
        </p:txBody>
      </p:sp>
      <p:pic>
        <p:nvPicPr>
          <p:cNvPr id="5" name="Рисунок 4" descr="IMG_03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857364"/>
            <a:ext cx="3357586" cy="2286016"/>
          </a:xfrm>
          <a:prstGeom prst="rect">
            <a:avLst/>
          </a:prstGeom>
        </p:spPr>
      </p:pic>
      <p:pic>
        <p:nvPicPr>
          <p:cNvPr id="6" name="Рисунок 5" descr="IMG_98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57364"/>
            <a:ext cx="3112779" cy="2285851"/>
          </a:xfrm>
          <a:prstGeom prst="rect">
            <a:avLst/>
          </a:prstGeom>
        </p:spPr>
      </p:pic>
      <p:pic>
        <p:nvPicPr>
          <p:cNvPr id="7" name="Рисунок 6" descr="IMG_06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1999" y="4572008"/>
            <a:ext cx="3107553" cy="2071702"/>
          </a:xfrm>
          <a:prstGeom prst="rect">
            <a:avLst/>
          </a:prstGeom>
        </p:spPr>
      </p:pic>
      <p:pic>
        <p:nvPicPr>
          <p:cNvPr id="8" name="Рисунок 7" descr="IMG_07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4571662"/>
            <a:ext cx="3214710" cy="207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Программа слёта:</a:t>
            </a:r>
            <a:endParaRPr lang="ru-RU" sz="2000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marL="171450" lvl="0" indent="-51435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Тимбилдинги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и игры на сплочение и командообразование;</a:t>
            </a:r>
          </a:p>
          <a:p>
            <a:pPr marL="171450" lvl="0" indent="-514350" algn="just">
              <a:lnSpc>
                <a:spcPct val="120000"/>
              </a:lnSpc>
              <a:spcBef>
                <a:spcPts val="0"/>
              </a:spcBef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MG_0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928934"/>
            <a:ext cx="2464611" cy="1643074"/>
          </a:xfrm>
          <a:prstGeom prst="rect">
            <a:avLst/>
          </a:prstGeom>
        </p:spPr>
      </p:pic>
      <p:pic>
        <p:nvPicPr>
          <p:cNvPr id="7" name="Рисунок 6" descr="IMG_0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142984"/>
            <a:ext cx="2571768" cy="1714512"/>
          </a:xfrm>
          <a:prstGeom prst="rect">
            <a:avLst/>
          </a:prstGeom>
        </p:spPr>
      </p:pic>
      <p:pic>
        <p:nvPicPr>
          <p:cNvPr id="8" name="Рисунок 7" descr="IMG_0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714885"/>
            <a:ext cx="2464611" cy="1714511"/>
          </a:xfrm>
          <a:prstGeom prst="rect">
            <a:avLst/>
          </a:prstGeom>
        </p:spPr>
      </p:pic>
      <p:pic>
        <p:nvPicPr>
          <p:cNvPr id="9" name="Рисунок 8" descr="IMG_02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2928934"/>
            <a:ext cx="2536017" cy="1690678"/>
          </a:xfrm>
          <a:prstGeom prst="rect">
            <a:avLst/>
          </a:prstGeom>
        </p:spPr>
      </p:pic>
      <p:pic>
        <p:nvPicPr>
          <p:cNvPr id="10" name="Рисунок 9" descr="IMG_03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2928934"/>
            <a:ext cx="2536017" cy="1690678"/>
          </a:xfrm>
          <a:prstGeom prst="rect">
            <a:avLst/>
          </a:prstGeom>
        </p:spPr>
      </p:pic>
      <p:pic>
        <p:nvPicPr>
          <p:cNvPr id="11" name="Рисунок 10" descr="IMG_999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40" y="1142984"/>
            <a:ext cx="2500330" cy="1666470"/>
          </a:xfrm>
          <a:prstGeom prst="rect">
            <a:avLst/>
          </a:prstGeom>
        </p:spPr>
      </p:pic>
      <p:pic>
        <p:nvPicPr>
          <p:cNvPr id="12" name="Рисунок 11" descr="_DSC505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596" y="1071546"/>
            <a:ext cx="2643206" cy="1714512"/>
          </a:xfrm>
          <a:prstGeom prst="rect">
            <a:avLst/>
          </a:prstGeom>
        </p:spPr>
      </p:pic>
      <p:pic>
        <p:nvPicPr>
          <p:cNvPr id="16" name="Рисунок 15" descr="IMG_175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86446" y="4714884"/>
            <a:ext cx="2714644" cy="1785950"/>
          </a:xfrm>
          <a:prstGeom prst="rect">
            <a:avLst/>
          </a:prstGeom>
        </p:spPr>
      </p:pic>
      <p:pic>
        <p:nvPicPr>
          <p:cNvPr id="17" name="Рисунок 16" descr="IMG_176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87042" y="4710122"/>
            <a:ext cx="2571736" cy="1714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Образовательная площадки: </a:t>
            </a:r>
            <a:endParaRPr lang="ru-RU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«Патриотическое воспитание современного поколения»,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«Символы России» и др.</a:t>
            </a:r>
          </a:p>
          <a:p>
            <a:pPr marL="0" lvl="0"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_DSC5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1857364"/>
            <a:ext cx="2793065" cy="1857388"/>
          </a:xfrm>
          <a:prstGeom prst="rect">
            <a:avLst/>
          </a:prstGeom>
        </p:spPr>
      </p:pic>
      <p:pic>
        <p:nvPicPr>
          <p:cNvPr id="5" name="Рисунок 4" descr="IMG_17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857364"/>
            <a:ext cx="2714644" cy="1809763"/>
          </a:xfrm>
          <a:prstGeom prst="rect">
            <a:avLst/>
          </a:prstGeom>
        </p:spPr>
      </p:pic>
      <p:pic>
        <p:nvPicPr>
          <p:cNvPr id="6" name="Рисунок 5" descr="IMG_18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3929066"/>
            <a:ext cx="2750299" cy="1833533"/>
          </a:xfrm>
          <a:prstGeom prst="rect">
            <a:avLst/>
          </a:prstGeom>
        </p:spPr>
      </p:pic>
      <p:pic>
        <p:nvPicPr>
          <p:cNvPr id="8" name="Рисунок 7" descr="IMG_07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3929066"/>
            <a:ext cx="2786082" cy="1857388"/>
          </a:xfrm>
          <a:prstGeom prst="rect">
            <a:avLst/>
          </a:prstGeom>
        </p:spPr>
      </p:pic>
      <p:pic>
        <p:nvPicPr>
          <p:cNvPr id="9" name="Рисунок 8" descr="IMG_069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401" y="1818976"/>
            <a:ext cx="2714612" cy="1809741"/>
          </a:xfrm>
          <a:prstGeom prst="rect">
            <a:avLst/>
          </a:prstGeom>
        </p:spPr>
      </p:pic>
      <p:pic>
        <p:nvPicPr>
          <p:cNvPr id="10" name="Рисунок 9" descr="IMG_078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3976670"/>
            <a:ext cx="2714644" cy="1809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Работы в проектных групп по направлениям: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«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Этнопроект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»; «Межкультурная карта региона»; «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Этнотуризм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».</a:t>
            </a:r>
            <a:endParaRPr lang="ru-RU" sz="1800" b="1" dirty="0"/>
          </a:p>
        </p:txBody>
      </p:sp>
      <p:pic>
        <p:nvPicPr>
          <p:cNvPr id="5" name="Рисунок 4" descr="IMG_07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3000372"/>
            <a:ext cx="2500330" cy="1666886"/>
          </a:xfrm>
          <a:prstGeom prst="rect">
            <a:avLst/>
          </a:prstGeom>
        </p:spPr>
      </p:pic>
      <p:pic>
        <p:nvPicPr>
          <p:cNvPr id="6" name="Рисунок 5" descr="1-8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4608" y="1285861"/>
            <a:ext cx="2536152" cy="1689116"/>
          </a:xfrm>
          <a:prstGeom prst="rect">
            <a:avLst/>
          </a:prstGeom>
        </p:spPr>
      </p:pic>
      <p:pic>
        <p:nvPicPr>
          <p:cNvPr id="7" name="Рисунок 6" descr="1-83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3000372"/>
            <a:ext cx="2571768" cy="1712838"/>
          </a:xfrm>
          <a:prstGeom prst="rect">
            <a:avLst/>
          </a:prstGeom>
        </p:spPr>
      </p:pic>
      <p:pic>
        <p:nvPicPr>
          <p:cNvPr id="9" name="Рисунок 8" descr="IMG_38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4786322"/>
            <a:ext cx="2643174" cy="1762116"/>
          </a:xfrm>
          <a:prstGeom prst="rect">
            <a:avLst/>
          </a:prstGeom>
        </p:spPr>
      </p:pic>
      <p:pic>
        <p:nvPicPr>
          <p:cNvPr id="11" name="Рисунок 10" descr="IMG_41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4714884"/>
            <a:ext cx="2571770" cy="1714512"/>
          </a:xfrm>
          <a:prstGeom prst="rect">
            <a:avLst/>
          </a:prstGeom>
        </p:spPr>
      </p:pic>
      <p:pic>
        <p:nvPicPr>
          <p:cNvPr id="12" name="Рисунок 11" descr="_DSC05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1285860"/>
            <a:ext cx="2471184" cy="1643074"/>
          </a:xfrm>
          <a:prstGeom prst="rect">
            <a:avLst/>
          </a:prstGeom>
        </p:spPr>
      </p:pic>
      <p:pic>
        <p:nvPicPr>
          <p:cNvPr id="13" name="Рисунок 12" descr="DSC_690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8992" y="4786322"/>
            <a:ext cx="2581401" cy="1714512"/>
          </a:xfrm>
          <a:prstGeom prst="rect">
            <a:avLst/>
          </a:prstGeom>
        </p:spPr>
      </p:pic>
      <p:pic>
        <p:nvPicPr>
          <p:cNvPr id="14" name="Рисунок 13" descr="DSC_694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347" y="1285860"/>
            <a:ext cx="2581399" cy="1714512"/>
          </a:xfrm>
          <a:prstGeom prst="rect">
            <a:avLst/>
          </a:prstGeom>
        </p:spPr>
      </p:pic>
      <p:pic>
        <p:nvPicPr>
          <p:cNvPr id="15" name="Рисунок 14" descr="IMG_515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5786" y="3071809"/>
            <a:ext cx="2500330" cy="1666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>
            <a:noAutofit/>
          </a:bodyPr>
          <a:lstStyle/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Фестиваль национальных культур «Дружба народов»;</a:t>
            </a:r>
            <a:b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Демонстрация национальных костюмов «</a:t>
            </a:r>
            <a:r>
              <a:rPr lang="ru-R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Этностиль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»;</a:t>
            </a:r>
            <a:b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DSC25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785794"/>
            <a:ext cx="2143140" cy="1425189"/>
          </a:xfrm>
        </p:spPr>
      </p:pic>
      <p:pic>
        <p:nvPicPr>
          <p:cNvPr id="4" name="Рисунок 3" descr="IMG_04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785794"/>
            <a:ext cx="2143139" cy="1428760"/>
          </a:xfrm>
          <a:prstGeom prst="rect">
            <a:avLst/>
          </a:prstGeom>
        </p:spPr>
      </p:pic>
      <p:pic>
        <p:nvPicPr>
          <p:cNvPr id="5" name="Рисунок 4" descr="_DSC51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785794"/>
            <a:ext cx="2143140" cy="1425188"/>
          </a:xfrm>
          <a:prstGeom prst="rect">
            <a:avLst/>
          </a:prstGeom>
        </p:spPr>
      </p:pic>
      <p:pic>
        <p:nvPicPr>
          <p:cNvPr id="7" name="Рисунок 6" descr="Дружба народов 20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3786189"/>
            <a:ext cx="2143140" cy="1425189"/>
          </a:xfrm>
          <a:prstGeom prst="rect">
            <a:avLst/>
          </a:prstGeom>
        </p:spPr>
      </p:pic>
      <p:pic>
        <p:nvPicPr>
          <p:cNvPr id="8" name="Рисунок 7" descr="IMG_797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2285992"/>
            <a:ext cx="2143140" cy="1428760"/>
          </a:xfrm>
          <a:prstGeom prst="rect">
            <a:avLst/>
          </a:prstGeom>
        </p:spPr>
      </p:pic>
      <p:pic>
        <p:nvPicPr>
          <p:cNvPr id="10" name="Рисунок 9" descr="DSC_02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16" y="5286388"/>
            <a:ext cx="2143140" cy="1425188"/>
          </a:xfrm>
          <a:prstGeom prst="rect">
            <a:avLst/>
          </a:prstGeom>
        </p:spPr>
      </p:pic>
      <p:pic>
        <p:nvPicPr>
          <p:cNvPr id="12" name="Рисунок 11" descr="DSC_023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28860" y="2285993"/>
            <a:ext cx="2148510" cy="1428760"/>
          </a:xfrm>
          <a:prstGeom prst="rect">
            <a:avLst/>
          </a:prstGeom>
        </p:spPr>
      </p:pic>
      <p:pic>
        <p:nvPicPr>
          <p:cNvPr id="14" name="Рисунок 13" descr="DSC_026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3786190"/>
            <a:ext cx="2143140" cy="1425189"/>
          </a:xfrm>
          <a:prstGeom prst="rect">
            <a:avLst/>
          </a:prstGeom>
        </p:spPr>
      </p:pic>
      <p:pic>
        <p:nvPicPr>
          <p:cNvPr id="15" name="Рисунок 14" descr="DSCN986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58016" y="785794"/>
            <a:ext cx="1994590" cy="1494989"/>
          </a:xfrm>
          <a:prstGeom prst="rect">
            <a:avLst/>
          </a:prstGeom>
        </p:spPr>
      </p:pic>
      <p:pic>
        <p:nvPicPr>
          <p:cNvPr id="16" name="Рисунок 15" descr="DSC_023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43438" y="2285992"/>
            <a:ext cx="2151077" cy="1430466"/>
          </a:xfrm>
          <a:prstGeom prst="rect">
            <a:avLst/>
          </a:prstGeom>
        </p:spPr>
      </p:pic>
      <p:pic>
        <p:nvPicPr>
          <p:cNvPr id="17" name="Рисунок 16" descr="DSC_020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4282" y="5286388"/>
            <a:ext cx="2143140" cy="1425188"/>
          </a:xfrm>
          <a:prstGeom prst="rect">
            <a:avLst/>
          </a:prstGeom>
        </p:spPr>
      </p:pic>
      <p:pic>
        <p:nvPicPr>
          <p:cNvPr id="19" name="Рисунок 18" descr="IMG_380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43438" y="3786190"/>
            <a:ext cx="2143140" cy="1428760"/>
          </a:xfrm>
          <a:prstGeom prst="rect">
            <a:avLst/>
          </a:prstGeom>
        </p:spPr>
      </p:pic>
      <p:pic>
        <p:nvPicPr>
          <p:cNvPr id="20" name="Рисунок 19" descr="IMG_4169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58016" y="3786190"/>
            <a:ext cx="2071702" cy="1381135"/>
          </a:xfrm>
          <a:prstGeom prst="rect">
            <a:avLst/>
          </a:prstGeom>
        </p:spPr>
      </p:pic>
      <p:pic>
        <p:nvPicPr>
          <p:cNvPr id="22" name="Рисунок 21" descr="IMG_7853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822264" y="2357431"/>
            <a:ext cx="2035983" cy="1357322"/>
          </a:xfrm>
          <a:prstGeom prst="rect">
            <a:avLst/>
          </a:prstGeom>
        </p:spPr>
      </p:pic>
      <p:pic>
        <p:nvPicPr>
          <p:cNvPr id="23" name="Рисунок 22" descr="IMG_7884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428860" y="5286388"/>
            <a:ext cx="2143108" cy="1428739"/>
          </a:xfrm>
          <a:prstGeom prst="rect">
            <a:avLst/>
          </a:prstGeom>
        </p:spPr>
      </p:pic>
      <p:pic>
        <p:nvPicPr>
          <p:cNvPr id="24" name="Рисунок 23" descr="IMG_7921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643438" y="5286388"/>
            <a:ext cx="2107389" cy="1404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329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Молодежный слет активистов национально-культурных общественных объединений Астраханской области </vt:lpstr>
      <vt:lpstr>Цель проекта: профилактика конфликтности, ксенофобии и экстремизма в молодежной среде Астраханской области. </vt:lpstr>
      <vt:lpstr>Партнеры проекта</vt:lpstr>
      <vt:lpstr>Молодежный слет - диалоговая площадка для налаживания сотрудничества и взаимодействия в молодежной среде.</vt:lpstr>
      <vt:lpstr>Методы реализации :</vt:lpstr>
      <vt:lpstr>Программа слёта:</vt:lpstr>
      <vt:lpstr>Образовательная площадки: </vt:lpstr>
      <vt:lpstr>Работы в проектных групп по направлениям:  </vt:lpstr>
      <vt:lpstr>Фестиваль национальных культур «Дружба народов»; Демонстрация национальных костюмов «Этностиль»; </vt:lpstr>
      <vt:lpstr>  </vt:lpstr>
      <vt:lpstr>Молодежный слет  активистов национально-культурных обществ Астраханской области</vt:lpstr>
      <vt:lpstr>Результаты реализации проекта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ALIMA</dc:creator>
  <cp:lastModifiedBy>ALIMA</cp:lastModifiedBy>
  <cp:revision>17</cp:revision>
  <dcterms:created xsi:type="dcterms:W3CDTF">2017-08-01T05:51:47Z</dcterms:created>
  <dcterms:modified xsi:type="dcterms:W3CDTF">2017-08-01T10:44:53Z</dcterms:modified>
</cp:coreProperties>
</file>